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3"/>
  </p:notesMasterIdLst>
  <p:sldIdLst>
    <p:sldId id="2983" r:id="rId2"/>
    <p:sldId id="2995" r:id="rId3"/>
    <p:sldId id="3015" r:id="rId4"/>
    <p:sldId id="3006" r:id="rId5"/>
    <p:sldId id="3013" r:id="rId6"/>
    <p:sldId id="3007" r:id="rId7"/>
    <p:sldId id="3008" r:id="rId8"/>
    <p:sldId id="3009" r:id="rId9"/>
    <p:sldId id="3010" r:id="rId10"/>
    <p:sldId id="3011" r:id="rId11"/>
    <p:sldId id="3016" r:id="rId12"/>
    <p:sldId id="256" r:id="rId13"/>
    <p:sldId id="2980" r:id="rId14"/>
    <p:sldId id="3018" r:id="rId15"/>
    <p:sldId id="3022" r:id="rId16"/>
    <p:sldId id="3023" r:id="rId17"/>
    <p:sldId id="3024" r:id="rId18"/>
    <p:sldId id="3027" r:id="rId19"/>
    <p:sldId id="3012" r:id="rId20"/>
    <p:sldId id="3028" r:id="rId21"/>
    <p:sldId id="3021"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5" d="100"/>
          <a:sy n="75" d="100"/>
        </p:scale>
        <p:origin x="874" y="4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2C4A154-4C87-48F1-A19F-4439E1B55BA0}" type="datetimeFigureOut">
              <a:rPr lang="en-US" smtClean="0"/>
              <a:t>8/9/2024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BC7A4BE-D861-4B91-9157-31EBEC816655}" type="slidenum">
              <a:rPr lang="en-US" smtClean="0"/>
              <a:t>‹#›</a:t>
            </a:fld>
            <a:endParaRPr lang="en-US"/>
          </a:p>
        </p:txBody>
      </p:sp>
    </p:spTree>
    <p:extLst>
      <p:ext uri="{BB962C8B-B14F-4D97-AF65-F5344CB8AC3E}">
        <p14:creationId xmlns:p14="http://schemas.microsoft.com/office/powerpoint/2010/main" val="3256189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https://www.mdpi.com/2304-8158/12/11/2140</a:t>
            </a:r>
          </a:p>
          <a:p>
            <a:endParaRPr lang="en-US"/>
          </a:p>
        </p:txBody>
      </p:sp>
      <p:sp>
        <p:nvSpPr>
          <p:cNvPr id="4" name="Slide Number Placeholder 3"/>
          <p:cNvSpPr>
            <a:spLocks noGrp="1"/>
          </p:cNvSpPr>
          <p:nvPr>
            <p:ph type="sldNum" sz="quarter" idx="5"/>
          </p:nvPr>
        </p:nvSpPr>
        <p:spPr/>
        <p:txBody>
          <a:bodyPr/>
          <a:lstStyle/>
          <a:p>
            <a:fld id="{5BC7A4BE-D861-4B91-9157-31EBEC816655}" type="slidenum">
              <a:rPr lang="en-US" smtClean="0"/>
              <a:t>4</a:t>
            </a:fld>
            <a:endParaRPr lang="en-US"/>
          </a:p>
        </p:txBody>
      </p:sp>
    </p:spTree>
    <p:extLst>
      <p:ext uri="{BB962C8B-B14F-4D97-AF65-F5344CB8AC3E}">
        <p14:creationId xmlns:p14="http://schemas.microsoft.com/office/powerpoint/2010/main" val="14037778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https://en.wikipedia.org/wiki/Glycopeptide_antibiotic</a:t>
            </a:r>
          </a:p>
          <a:p>
            <a:r>
              <a:rPr lang="en-US"/>
              <a:t>https://www.nature.com/articles/ja2014111</a:t>
            </a:r>
          </a:p>
        </p:txBody>
      </p:sp>
      <p:sp>
        <p:nvSpPr>
          <p:cNvPr id="4" name="Slide Number Placeholder 3"/>
          <p:cNvSpPr>
            <a:spLocks noGrp="1"/>
          </p:cNvSpPr>
          <p:nvPr>
            <p:ph type="sldNum" sz="quarter" idx="5"/>
          </p:nvPr>
        </p:nvSpPr>
        <p:spPr/>
        <p:txBody>
          <a:bodyPr/>
          <a:lstStyle/>
          <a:p>
            <a:fld id="{18A8BEBA-0621-4B47-AA11-1A8A7773B53D}" type="slidenum">
              <a:rPr lang="en-US" smtClean="0"/>
              <a:t>18</a:t>
            </a:fld>
            <a:endParaRPr lang="en-US"/>
          </a:p>
        </p:txBody>
      </p:sp>
    </p:spTree>
    <p:extLst>
      <p:ext uri="{BB962C8B-B14F-4D97-AF65-F5344CB8AC3E}">
        <p14:creationId xmlns:p14="http://schemas.microsoft.com/office/powerpoint/2010/main" val="2048679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8BDEBA-9D49-57F3-24CA-4630F8D4DC1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AF8D8D8-DED7-37B6-80FB-DBC84AB79FB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AA42DA9-4E44-04B3-EBA3-DCA04B453AB7}"/>
              </a:ext>
            </a:extLst>
          </p:cNvPr>
          <p:cNvSpPr>
            <a:spLocks noGrp="1"/>
          </p:cNvSpPr>
          <p:nvPr>
            <p:ph type="dt" sz="half" idx="10"/>
          </p:nvPr>
        </p:nvSpPr>
        <p:spPr/>
        <p:txBody>
          <a:bodyPr/>
          <a:lstStyle/>
          <a:p>
            <a:fld id="{0B35369E-3FC2-4456-8DD3-21CBA4536401}" type="datetimeFigureOut">
              <a:rPr lang="en-US" smtClean="0"/>
              <a:t>8/9/2024</a:t>
            </a:fld>
            <a:endParaRPr lang="en-US"/>
          </a:p>
        </p:txBody>
      </p:sp>
      <p:sp>
        <p:nvSpPr>
          <p:cNvPr id="5" name="Footer Placeholder 4">
            <a:extLst>
              <a:ext uri="{FF2B5EF4-FFF2-40B4-BE49-F238E27FC236}">
                <a16:creationId xmlns:a16="http://schemas.microsoft.com/office/drawing/2014/main" id="{879C303B-67B3-82DC-7C8B-4EC62210029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4DC705-C874-3235-1B0E-06F0E3CC3056}"/>
              </a:ext>
            </a:extLst>
          </p:cNvPr>
          <p:cNvSpPr>
            <a:spLocks noGrp="1"/>
          </p:cNvSpPr>
          <p:nvPr>
            <p:ph type="sldNum" sz="quarter" idx="12"/>
          </p:nvPr>
        </p:nvSpPr>
        <p:spPr/>
        <p:txBody>
          <a:bodyPr/>
          <a:lstStyle/>
          <a:p>
            <a:fld id="{F677A33A-9B2D-4C98-9708-D886E83DBB0B}" type="slidenum">
              <a:rPr lang="en-US" smtClean="0"/>
              <a:t>‹#›</a:t>
            </a:fld>
            <a:endParaRPr lang="en-US"/>
          </a:p>
        </p:txBody>
      </p:sp>
    </p:spTree>
    <p:extLst>
      <p:ext uri="{BB962C8B-B14F-4D97-AF65-F5344CB8AC3E}">
        <p14:creationId xmlns:p14="http://schemas.microsoft.com/office/powerpoint/2010/main" val="35950369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D6BEA0-3090-5408-D1A4-AC24629C54D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DF048D0-66AA-8B20-7FB7-8E730202C59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390A81C-62F7-A2FC-6D78-12B42ACEEC35}"/>
              </a:ext>
            </a:extLst>
          </p:cNvPr>
          <p:cNvSpPr>
            <a:spLocks noGrp="1"/>
          </p:cNvSpPr>
          <p:nvPr>
            <p:ph type="dt" sz="half" idx="10"/>
          </p:nvPr>
        </p:nvSpPr>
        <p:spPr/>
        <p:txBody>
          <a:bodyPr/>
          <a:lstStyle/>
          <a:p>
            <a:fld id="{0B35369E-3FC2-4456-8DD3-21CBA4536401}" type="datetimeFigureOut">
              <a:rPr lang="en-US" smtClean="0"/>
              <a:t>8/9/2024</a:t>
            </a:fld>
            <a:endParaRPr lang="en-US"/>
          </a:p>
        </p:txBody>
      </p:sp>
      <p:sp>
        <p:nvSpPr>
          <p:cNvPr id="5" name="Footer Placeholder 4">
            <a:extLst>
              <a:ext uri="{FF2B5EF4-FFF2-40B4-BE49-F238E27FC236}">
                <a16:creationId xmlns:a16="http://schemas.microsoft.com/office/drawing/2014/main" id="{9A555A1A-E612-4E4D-9971-EA67CF27F2B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63708F3-1B6C-F20A-1033-BBACEEDD9DAD}"/>
              </a:ext>
            </a:extLst>
          </p:cNvPr>
          <p:cNvSpPr>
            <a:spLocks noGrp="1"/>
          </p:cNvSpPr>
          <p:nvPr>
            <p:ph type="sldNum" sz="quarter" idx="12"/>
          </p:nvPr>
        </p:nvSpPr>
        <p:spPr/>
        <p:txBody>
          <a:bodyPr/>
          <a:lstStyle/>
          <a:p>
            <a:fld id="{F677A33A-9B2D-4C98-9708-D886E83DBB0B}" type="slidenum">
              <a:rPr lang="en-US" smtClean="0"/>
              <a:t>‹#›</a:t>
            </a:fld>
            <a:endParaRPr lang="en-US"/>
          </a:p>
        </p:txBody>
      </p:sp>
    </p:spTree>
    <p:extLst>
      <p:ext uri="{BB962C8B-B14F-4D97-AF65-F5344CB8AC3E}">
        <p14:creationId xmlns:p14="http://schemas.microsoft.com/office/powerpoint/2010/main" val="29810718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777640D-1D03-913F-A0D5-E688B020E0E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5C83A09-5E48-DC4C-05CF-339CFE56CA2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B73FB0A-D028-9892-D261-FAFEEFB4F512}"/>
              </a:ext>
            </a:extLst>
          </p:cNvPr>
          <p:cNvSpPr>
            <a:spLocks noGrp="1"/>
          </p:cNvSpPr>
          <p:nvPr>
            <p:ph type="dt" sz="half" idx="10"/>
          </p:nvPr>
        </p:nvSpPr>
        <p:spPr/>
        <p:txBody>
          <a:bodyPr/>
          <a:lstStyle/>
          <a:p>
            <a:fld id="{0B35369E-3FC2-4456-8DD3-21CBA4536401}" type="datetimeFigureOut">
              <a:rPr lang="en-US" smtClean="0"/>
              <a:t>8/9/2024</a:t>
            </a:fld>
            <a:endParaRPr lang="en-US"/>
          </a:p>
        </p:txBody>
      </p:sp>
      <p:sp>
        <p:nvSpPr>
          <p:cNvPr id="5" name="Footer Placeholder 4">
            <a:extLst>
              <a:ext uri="{FF2B5EF4-FFF2-40B4-BE49-F238E27FC236}">
                <a16:creationId xmlns:a16="http://schemas.microsoft.com/office/drawing/2014/main" id="{F13A6AA6-2A6B-1ECA-BA89-80827B6F2D2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394BE8F-578B-06E7-456D-06AC000A1094}"/>
              </a:ext>
            </a:extLst>
          </p:cNvPr>
          <p:cNvSpPr>
            <a:spLocks noGrp="1"/>
          </p:cNvSpPr>
          <p:nvPr>
            <p:ph type="sldNum" sz="quarter" idx="12"/>
          </p:nvPr>
        </p:nvSpPr>
        <p:spPr/>
        <p:txBody>
          <a:bodyPr/>
          <a:lstStyle/>
          <a:p>
            <a:fld id="{F677A33A-9B2D-4C98-9708-D886E83DBB0B}" type="slidenum">
              <a:rPr lang="en-US" smtClean="0"/>
              <a:t>‹#›</a:t>
            </a:fld>
            <a:endParaRPr lang="en-US"/>
          </a:p>
        </p:txBody>
      </p:sp>
    </p:spTree>
    <p:extLst>
      <p:ext uri="{BB962C8B-B14F-4D97-AF65-F5344CB8AC3E}">
        <p14:creationId xmlns:p14="http://schemas.microsoft.com/office/powerpoint/2010/main" val="18099893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C5AD0C-8247-3303-B5EB-376BBF3BF01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E55183B-EDDD-66D2-16FC-4AF36C8A927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53F7BD-C528-5706-FEA4-67B162B9903B}"/>
              </a:ext>
            </a:extLst>
          </p:cNvPr>
          <p:cNvSpPr>
            <a:spLocks noGrp="1"/>
          </p:cNvSpPr>
          <p:nvPr>
            <p:ph type="dt" sz="half" idx="10"/>
          </p:nvPr>
        </p:nvSpPr>
        <p:spPr/>
        <p:txBody>
          <a:bodyPr/>
          <a:lstStyle/>
          <a:p>
            <a:fld id="{0B35369E-3FC2-4456-8DD3-21CBA4536401}" type="datetimeFigureOut">
              <a:rPr lang="en-US" smtClean="0"/>
              <a:t>8/9/2024</a:t>
            </a:fld>
            <a:endParaRPr lang="en-US"/>
          </a:p>
        </p:txBody>
      </p:sp>
      <p:sp>
        <p:nvSpPr>
          <p:cNvPr id="5" name="Footer Placeholder 4">
            <a:extLst>
              <a:ext uri="{FF2B5EF4-FFF2-40B4-BE49-F238E27FC236}">
                <a16:creationId xmlns:a16="http://schemas.microsoft.com/office/drawing/2014/main" id="{6421DE4A-4699-405F-7A42-830C67C84D8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C74C77F-7608-CAE9-7F36-3C41B25BC0CF}"/>
              </a:ext>
            </a:extLst>
          </p:cNvPr>
          <p:cNvSpPr>
            <a:spLocks noGrp="1"/>
          </p:cNvSpPr>
          <p:nvPr>
            <p:ph type="sldNum" sz="quarter" idx="12"/>
          </p:nvPr>
        </p:nvSpPr>
        <p:spPr/>
        <p:txBody>
          <a:bodyPr/>
          <a:lstStyle/>
          <a:p>
            <a:fld id="{F677A33A-9B2D-4C98-9708-D886E83DBB0B}" type="slidenum">
              <a:rPr lang="en-US" smtClean="0"/>
              <a:t>‹#›</a:t>
            </a:fld>
            <a:endParaRPr lang="en-US"/>
          </a:p>
        </p:txBody>
      </p:sp>
    </p:spTree>
    <p:extLst>
      <p:ext uri="{BB962C8B-B14F-4D97-AF65-F5344CB8AC3E}">
        <p14:creationId xmlns:p14="http://schemas.microsoft.com/office/powerpoint/2010/main" val="34867320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8B5814-7795-3B41-2F2E-9D0EBF063AC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BDC4276-E4CE-F19B-2718-97EF34954B1F}"/>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F16E290-2F03-B068-5FDB-C5F0A757678E}"/>
              </a:ext>
            </a:extLst>
          </p:cNvPr>
          <p:cNvSpPr>
            <a:spLocks noGrp="1"/>
          </p:cNvSpPr>
          <p:nvPr>
            <p:ph type="dt" sz="half" idx="10"/>
          </p:nvPr>
        </p:nvSpPr>
        <p:spPr/>
        <p:txBody>
          <a:bodyPr/>
          <a:lstStyle/>
          <a:p>
            <a:fld id="{0B35369E-3FC2-4456-8DD3-21CBA4536401}" type="datetimeFigureOut">
              <a:rPr lang="en-US" smtClean="0"/>
              <a:t>8/9/2024</a:t>
            </a:fld>
            <a:endParaRPr lang="en-US"/>
          </a:p>
        </p:txBody>
      </p:sp>
      <p:sp>
        <p:nvSpPr>
          <p:cNvPr id="5" name="Footer Placeholder 4">
            <a:extLst>
              <a:ext uri="{FF2B5EF4-FFF2-40B4-BE49-F238E27FC236}">
                <a16:creationId xmlns:a16="http://schemas.microsoft.com/office/drawing/2014/main" id="{AF32ACD3-2780-4431-5056-69DA6041996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039DB16-0C44-2915-551E-30C53764E40E}"/>
              </a:ext>
            </a:extLst>
          </p:cNvPr>
          <p:cNvSpPr>
            <a:spLocks noGrp="1"/>
          </p:cNvSpPr>
          <p:nvPr>
            <p:ph type="sldNum" sz="quarter" idx="12"/>
          </p:nvPr>
        </p:nvSpPr>
        <p:spPr/>
        <p:txBody>
          <a:bodyPr/>
          <a:lstStyle/>
          <a:p>
            <a:fld id="{F677A33A-9B2D-4C98-9708-D886E83DBB0B}" type="slidenum">
              <a:rPr lang="en-US" smtClean="0"/>
              <a:t>‹#›</a:t>
            </a:fld>
            <a:endParaRPr lang="en-US"/>
          </a:p>
        </p:txBody>
      </p:sp>
    </p:spTree>
    <p:extLst>
      <p:ext uri="{BB962C8B-B14F-4D97-AF65-F5344CB8AC3E}">
        <p14:creationId xmlns:p14="http://schemas.microsoft.com/office/powerpoint/2010/main" val="18179084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46EB46-CFC0-4465-6AA3-BE29709689C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C042013-C6CC-AEF0-4DA0-7F8AF6F46C2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063CEB7-6341-3A4E-2903-7DF54F5A6F7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23903CA-0056-BE73-5A23-1425230E682E}"/>
              </a:ext>
            </a:extLst>
          </p:cNvPr>
          <p:cNvSpPr>
            <a:spLocks noGrp="1"/>
          </p:cNvSpPr>
          <p:nvPr>
            <p:ph type="dt" sz="half" idx="10"/>
          </p:nvPr>
        </p:nvSpPr>
        <p:spPr/>
        <p:txBody>
          <a:bodyPr/>
          <a:lstStyle/>
          <a:p>
            <a:fld id="{0B35369E-3FC2-4456-8DD3-21CBA4536401}" type="datetimeFigureOut">
              <a:rPr lang="en-US" smtClean="0"/>
              <a:t>8/9/2024</a:t>
            </a:fld>
            <a:endParaRPr lang="en-US"/>
          </a:p>
        </p:txBody>
      </p:sp>
      <p:sp>
        <p:nvSpPr>
          <p:cNvPr id="6" name="Footer Placeholder 5">
            <a:extLst>
              <a:ext uri="{FF2B5EF4-FFF2-40B4-BE49-F238E27FC236}">
                <a16:creationId xmlns:a16="http://schemas.microsoft.com/office/drawing/2014/main" id="{30E4B2D7-7A58-6298-14EF-4A4D3577923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9BCD800-A0B7-6FE5-EC21-8F1D6827B2BD}"/>
              </a:ext>
            </a:extLst>
          </p:cNvPr>
          <p:cNvSpPr>
            <a:spLocks noGrp="1"/>
          </p:cNvSpPr>
          <p:nvPr>
            <p:ph type="sldNum" sz="quarter" idx="12"/>
          </p:nvPr>
        </p:nvSpPr>
        <p:spPr/>
        <p:txBody>
          <a:bodyPr/>
          <a:lstStyle/>
          <a:p>
            <a:fld id="{F677A33A-9B2D-4C98-9708-D886E83DBB0B}" type="slidenum">
              <a:rPr lang="en-US" smtClean="0"/>
              <a:t>‹#›</a:t>
            </a:fld>
            <a:endParaRPr lang="en-US"/>
          </a:p>
        </p:txBody>
      </p:sp>
    </p:spTree>
    <p:extLst>
      <p:ext uri="{BB962C8B-B14F-4D97-AF65-F5344CB8AC3E}">
        <p14:creationId xmlns:p14="http://schemas.microsoft.com/office/powerpoint/2010/main" val="16944152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143766-B4B2-B0D7-21DF-53CCA980E52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DF5B31F-61D3-BBC4-9B00-B041BC3DDB4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039BC78-5310-C7EF-422D-964DA5FCC62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595C19F-16BF-61B9-6D90-3CEF41AB06C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1AAB325-9D19-3359-DF3F-61F36ED025E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2F0F64C-87EA-1304-8E96-C4FA9B53189E}"/>
              </a:ext>
            </a:extLst>
          </p:cNvPr>
          <p:cNvSpPr>
            <a:spLocks noGrp="1"/>
          </p:cNvSpPr>
          <p:nvPr>
            <p:ph type="dt" sz="half" idx="10"/>
          </p:nvPr>
        </p:nvSpPr>
        <p:spPr/>
        <p:txBody>
          <a:bodyPr/>
          <a:lstStyle/>
          <a:p>
            <a:fld id="{0B35369E-3FC2-4456-8DD3-21CBA4536401}" type="datetimeFigureOut">
              <a:rPr lang="en-US" smtClean="0"/>
              <a:t>8/9/2024</a:t>
            </a:fld>
            <a:endParaRPr lang="en-US"/>
          </a:p>
        </p:txBody>
      </p:sp>
      <p:sp>
        <p:nvSpPr>
          <p:cNvPr id="8" name="Footer Placeholder 7">
            <a:extLst>
              <a:ext uri="{FF2B5EF4-FFF2-40B4-BE49-F238E27FC236}">
                <a16:creationId xmlns:a16="http://schemas.microsoft.com/office/drawing/2014/main" id="{654024F8-70F2-C939-1E97-6D9D83ABEC1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27033CB-B715-DA8C-EE65-90E705FD79DE}"/>
              </a:ext>
            </a:extLst>
          </p:cNvPr>
          <p:cNvSpPr>
            <a:spLocks noGrp="1"/>
          </p:cNvSpPr>
          <p:nvPr>
            <p:ph type="sldNum" sz="quarter" idx="12"/>
          </p:nvPr>
        </p:nvSpPr>
        <p:spPr/>
        <p:txBody>
          <a:bodyPr/>
          <a:lstStyle/>
          <a:p>
            <a:fld id="{F677A33A-9B2D-4C98-9708-D886E83DBB0B}" type="slidenum">
              <a:rPr lang="en-US" smtClean="0"/>
              <a:t>‹#›</a:t>
            </a:fld>
            <a:endParaRPr lang="en-US"/>
          </a:p>
        </p:txBody>
      </p:sp>
    </p:spTree>
    <p:extLst>
      <p:ext uri="{BB962C8B-B14F-4D97-AF65-F5344CB8AC3E}">
        <p14:creationId xmlns:p14="http://schemas.microsoft.com/office/powerpoint/2010/main" val="14492056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65AE5-9259-F84B-8314-7A1712F2C32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DF974A3-ED04-0E97-8DF6-2D6E72AD6FB0}"/>
              </a:ext>
            </a:extLst>
          </p:cNvPr>
          <p:cNvSpPr>
            <a:spLocks noGrp="1"/>
          </p:cNvSpPr>
          <p:nvPr>
            <p:ph type="dt" sz="half" idx="10"/>
          </p:nvPr>
        </p:nvSpPr>
        <p:spPr/>
        <p:txBody>
          <a:bodyPr/>
          <a:lstStyle/>
          <a:p>
            <a:fld id="{0B35369E-3FC2-4456-8DD3-21CBA4536401}" type="datetimeFigureOut">
              <a:rPr lang="en-US" smtClean="0"/>
              <a:t>8/9/2024</a:t>
            </a:fld>
            <a:endParaRPr lang="en-US"/>
          </a:p>
        </p:txBody>
      </p:sp>
      <p:sp>
        <p:nvSpPr>
          <p:cNvPr id="4" name="Footer Placeholder 3">
            <a:extLst>
              <a:ext uri="{FF2B5EF4-FFF2-40B4-BE49-F238E27FC236}">
                <a16:creationId xmlns:a16="http://schemas.microsoft.com/office/drawing/2014/main" id="{22713D83-0964-9BEB-E5C3-FE1C6CC5D01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B947974-B2AB-2D46-FBF8-D4DADC606BC9}"/>
              </a:ext>
            </a:extLst>
          </p:cNvPr>
          <p:cNvSpPr>
            <a:spLocks noGrp="1"/>
          </p:cNvSpPr>
          <p:nvPr>
            <p:ph type="sldNum" sz="quarter" idx="12"/>
          </p:nvPr>
        </p:nvSpPr>
        <p:spPr/>
        <p:txBody>
          <a:bodyPr/>
          <a:lstStyle/>
          <a:p>
            <a:fld id="{F677A33A-9B2D-4C98-9708-D886E83DBB0B}" type="slidenum">
              <a:rPr lang="en-US" smtClean="0"/>
              <a:t>‹#›</a:t>
            </a:fld>
            <a:endParaRPr lang="en-US"/>
          </a:p>
        </p:txBody>
      </p:sp>
    </p:spTree>
    <p:extLst>
      <p:ext uri="{BB962C8B-B14F-4D97-AF65-F5344CB8AC3E}">
        <p14:creationId xmlns:p14="http://schemas.microsoft.com/office/powerpoint/2010/main" val="318539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108DA25-D057-8F52-FB5C-4185B3163E92}"/>
              </a:ext>
            </a:extLst>
          </p:cNvPr>
          <p:cNvSpPr>
            <a:spLocks noGrp="1"/>
          </p:cNvSpPr>
          <p:nvPr>
            <p:ph type="dt" sz="half" idx="10"/>
          </p:nvPr>
        </p:nvSpPr>
        <p:spPr/>
        <p:txBody>
          <a:bodyPr/>
          <a:lstStyle/>
          <a:p>
            <a:fld id="{0B35369E-3FC2-4456-8DD3-21CBA4536401}" type="datetimeFigureOut">
              <a:rPr lang="en-US" smtClean="0"/>
              <a:t>8/9/2024</a:t>
            </a:fld>
            <a:endParaRPr lang="en-US"/>
          </a:p>
        </p:txBody>
      </p:sp>
      <p:sp>
        <p:nvSpPr>
          <p:cNvPr id="3" name="Footer Placeholder 2">
            <a:extLst>
              <a:ext uri="{FF2B5EF4-FFF2-40B4-BE49-F238E27FC236}">
                <a16:creationId xmlns:a16="http://schemas.microsoft.com/office/drawing/2014/main" id="{3F3E7723-C804-B55B-3C5D-32A003561D5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4C98AB2-5791-E563-E1B0-CA3D549FD4EB}"/>
              </a:ext>
            </a:extLst>
          </p:cNvPr>
          <p:cNvSpPr>
            <a:spLocks noGrp="1"/>
          </p:cNvSpPr>
          <p:nvPr>
            <p:ph type="sldNum" sz="quarter" idx="12"/>
          </p:nvPr>
        </p:nvSpPr>
        <p:spPr/>
        <p:txBody>
          <a:bodyPr/>
          <a:lstStyle/>
          <a:p>
            <a:fld id="{F677A33A-9B2D-4C98-9708-D886E83DBB0B}" type="slidenum">
              <a:rPr lang="en-US" smtClean="0"/>
              <a:t>‹#›</a:t>
            </a:fld>
            <a:endParaRPr lang="en-US"/>
          </a:p>
        </p:txBody>
      </p:sp>
    </p:spTree>
    <p:extLst>
      <p:ext uri="{BB962C8B-B14F-4D97-AF65-F5344CB8AC3E}">
        <p14:creationId xmlns:p14="http://schemas.microsoft.com/office/powerpoint/2010/main" val="19186245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D7AB71-BD2D-5EA6-F999-6B40DC2CE77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DF3BCC5-B729-A137-3BB7-76965B73630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1392FCD-121C-8AEA-1D47-1854C6D7549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5C24C04-B829-64D9-4872-B109C6060521}"/>
              </a:ext>
            </a:extLst>
          </p:cNvPr>
          <p:cNvSpPr>
            <a:spLocks noGrp="1"/>
          </p:cNvSpPr>
          <p:nvPr>
            <p:ph type="dt" sz="half" idx="10"/>
          </p:nvPr>
        </p:nvSpPr>
        <p:spPr/>
        <p:txBody>
          <a:bodyPr/>
          <a:lstStyle/>
          <a:p>
            <a:fld id="{0B35369E-3FC2-4456-8DD3-21CBA4536401}" type="datetimeFigureOut">
              <a:rPr lang="en-US" smtClean="0"/>
              <a:t>8/9/2024</a:t>
            </a:fld>
            <a:endParaRPr lang="en-US"/>
          </a:p>
        </p:txBody>
      </p:sp>
      <p:sp>
        <p:nvSpPr>
          <p:cNvPr id="6" name="Footer Placeholder 5">
            <a:extLst>
              <a:ext uri="{FF2B5EF4-FFF2-40B4-BE49-F238E27FC236}">
                <a16:creationId xmlns:a16="http://schemas.microsoft.com/office/drawing/2014/main" id="{509CC6DF-4A33-BD6F-CBE3-BE6D9A839A7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309EB6E-3546-1A38-0D1F-B50801449C4A}"/>
              </a:ext>
            </a:extLst>
          </p:cNvPr>
          <p:cNvSpPr>
            <a:spLocks noGrp="1"/>
          </p:cNvSpPr>
          <p:nvPr>
            <p:ph type="sldNum" sz="quarter" idx="12"/>
          </p:nvPr>
        </p:nvSpPr>
        <p:spPr/>
        <p:txBody>
          <a:bodyPr/>
          <a:lstStyle/>
          <a:p>
            <a:fld id="{F677A33A-9B2D-4C98-9708-D886E83DBB0B}" type="slidenum">
              <a:rPr lang="en-US" smtClean="0"/>
              <a:t>‹#›</a:t>
            </a:fld>
            <a:endParaRPr lang="en-US"/>
          </a:p>
        </p:txBody>
      </p:sp>
    </p:spTree>
    <p:extLst>
      <p:ext uri="{BB962C8B-B14F-4D97-AF65-F5344CB8AC3E}">
        <p14:creationId xmlns:p14="http://schemas.microsoft.com/office/powerpoint/2010/main" val="6273098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1E8754-3CFB-5C8B-936C-462393D3F82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1435817-3073-1566-BD38-FD0E6F7C41E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DFC7C96-25AC-D83F-F5B4-5773FC264D0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FE9E815-42CF-C4D1-1EAB-5C6F222D6C34}"/>
              </a:ext>
            </a:extLst>
          </p:cNvPr>
          <p:cNvSpPr>
            <a:spLocks noGrp="1"/>
          </p:cNvSpPr>
          <p:nvPr>
            <p:ph type="dt" sz="half" idx="10"/>
          </p:nvPr>
        </p:nvSpPr>
        <p:spPr/>
        <p:txBody>
          <a:bodyPr/>
          <a:lstStyle/>
          <a:p>
            <a:fld id="{0B35369E-3FC2-4456-8DD3-21CBA4536401}" type="datetimeFigureOut">
              <a:rPr lang="en-US" smtClean="0"/>
              <a:t>8/9/2024</a:t>
            </a:fld>
            <a:endParaRPr lang="en-US"/>
          </a:p>
        </p:txBody>
      </p:sp>
      <p:sp>
        <p:nvSpPr>
          <p:cNvPr id="6" name="Footer Placeholder 5">
            <a:extLst>
              <a:ext uri="{FF2B5EF4-FFF2-40B4-BE49-F238E27FC236}">
                <a16:creationId xmlns:a16="http://schemas.microsoft.com/office/drawing/2014/main" id="{D1BC3D78-507C-1653-9CAE-3D9E01DB507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41C9782-510F-80C1-B465-1F9DCB208FB4}"/>
              </a:ext>
            </a:extLst>
          </p:cNvPr>
          <p:cNvSpPr>
            <a:spLocks noGrp="1"/>
          </p:cNvSpPr>
          <p:nvPr>
            <p:ph type="sldNum" sz="quarter" idx="12"/>
          </p:nvPr>
        </p:nvSpPr>
        <p:spPr/>
        <p:txBody>
          <a:bodyPr/>
          <a:lstStyle/>
          <a:p>
            <a:fld id="{F677A33A-9B2D-4C98-9708-D886E83DBB0B}" type="slidenum">
              <a:rPr lang="en-US" smtClean="0"/>
              <a:t>‹#›</a:t>
            </a:fld>
            <a:endParaRPr lang="en-US"/>
          </a:p>
        </p:txBody>
      </p:sp>
    </p:spTree>
    <p:extLst>
      <p:ext uri="{BB962C8B-B14F-4D97-AF65-F5344CB8AC3E}">
        <p14:creationId xmlns:p14="http://schemas.microsoft.com/office/powerpoint/2010/main" val="33009463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F89C2CB-C940-67D2-EA4F-2F732D817A0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A8E7822-EBE3-A0A9-3D5E-2BE27447885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8DAD848-2F97-678E-11D5-525D69DD447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0B35369E-3FC2-4456-8DD3-21CBA4536401}" type="datetimeFigureOut">
              <a:rPr lang="en-US" smtClean="0"/>
              <a:t>8/9/2024</a:t>
            </a:fld>
            <a:endParaRPr lang="en-US"/>
          </a:p>
        </p:txBody>
      </p:sp>
      <p:sp>
        <p:nvSpPr>
          <p:cNvPr id="5" name="Footer Placeholder 4">
            <a:extLst>
              <a:ext uri="{FF2B5EF4-FFF2-40B4-BE49-F238E27FC236}">
                <a16:creationId xmlns:a16="http://schemas.microsoft.com/office/drawing/2014/main" id="{A8B3B10C-EC33-9620-8868-9A12BABB9F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A05DAFAE-789F-FD07-119C-9078D746EEF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F677A33A-9B2D-4C98-9708-D886E83DBB0B}" type="slidenum">
              <a:rPr lang="en-US" smtClean="0"/>
              <a:t>‹#›</a:t>
            </a:fld>
            <a:endParaRPr lang="en-US"/>
          </a:p>
        </p:txBody>
      </p:sp>
    </p:spTree>
    <p:extLst>
      <p:ext uri="{BB962C8B-B14F-4D97-AF65-F5344CB8AC3E}">
        <p14:creationId xmlns:p14="http://schemas.microsoft.com/office/powerpoint/2010/main" val="39161753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hyperlink" Target="https://doi.org/10.1111/j.1574-6968.2010.02000.x" TargetMode="External"/><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hyperlink" Target="https://doi.org/10.1038/s41576-019-0108-4" TargetMode="External"/><Relationship Id="rId5" Type="http://schemas.openxmlformats.org/officeDocument/2006/relationships/image" Target="../media/image17.pn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27.png"/><Relationship Id="rId18" Type="http://schemas.openxmlformats.org/officeDocument/2006/relationships/image" Target="../media/image32.png"/><Relationship Id="rId3" Type="http://schemas.openxmlformats.org/officeDocument/2006/relationships/image" Target="../media/image18.png"/><Relationship Id="rId21" Type="http://schemas.openxmlformats.org/officeDocument/2006/relationships/image" Target="../media/image35.png"/><Relationship Id="rId7" Type="http://schemas.openxmlformats.org/officeDocument/2006/relationships/image" Target="../media/image22.png"/><Relationship Id="rId12" Type="http://schemas.openxmlformats.org/officeDocument/2006/relationships/image" Target="../media/image26.png"/><Relationship Id="rId17" Type="http://schemas.openxmlformats.org/officeDocument/2006/relationships/image" Target="../media/image31.png"/><Relationship Id="rId2" Type="http://schemas.openxmlformats.org/officeDocument/2006/relationships/image" Target="../media/image14.png"/><Relationship Id="rId16" Type="http://schemas.openxmlformats.org/officeDocument/2006/relationships/image" Target="../media/image30.png"/><Relationship Id="rId20" Type="http://schemas.openxmlformats.org/officeDocument/2006/relationships/image" Target="../media/image34.png"/><Relationship Id="rId1" Type="http://schemas.openxmlformats.org/officeDocument/2006/relationships/slideLayout" Target="../slideLayouts/slideLayout7.xml"/><Relationship Id="rId6" Type="http://schemas.openxmlformats.org/officeDocument/2006/relationships/image" Target="../media/image21.png"/><Relationship Id="rId11" Type="http://schemas.openxmlformats.org/officeDocument/2006/relationships/image" Target="../media/image16.png"/><Relationship Id="rId5" Type="http://schemas.openxmlformats.org/officeDocument/2006/relationships/image" Target="../media/image20.png"/><Relationship Id="rId15" Type="http://schemas.openxmlformats.org/officeDocument/2006/relationships/image" Target="../media/image29.png"/><Relationship Id="rId10" Type="http://schemas.openxmlformats.org/officeDocument/2006/relationships/image" Target="../media/image25.png"/><Relationship Id="rId19" Type="http://schemas.openxmlformats.org/officeDocument/2006/relationships/image" Target="../media/image33.png"/><Relationship Id="rId4" Type="http://schemas.openxmlformats.org/officeDocument/2006/relationships/image" Target="../media/image19.png"/><Relationship Id="rId9" Type="http://schemas.openxmlformats.org/officeDocument/2006/relationships/image" Target="../media/image24.png"/><Relationship Id="rId14" Type="http://schemas.openxmlformats.org/officeDocument/2006/relationships/image" Target="../media/image28.png"/></Relationships>
</file>

<file path=ppt/slides/_rels/slide1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1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9.png"/><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1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hyperlink" Target="https://www.nature.com/articles/ja2014111#ref-CR42"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5.jpeg"/><Relationship Id="rId1" Type="http://schemas.openxmlformats.org/officeDocument/2006/relationships/slideLayout" Target="../slideLayouts/slideLayout7.xml"/><Relationship Id="rId4" Type="http://schemas.openxmlformats.org/officeDocument/2006/relationships/image" Target="../media/image47.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hyperlink" Target="https://doi.org/10.3390/foods12112140" TargetMode="External"/><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hyperlink" Target="https://doi.org/10.3390/microorganisms12030510" TargetMode="External"/><Relationship Id="rId5" Type="http://schemas.openxmlformats.org/officeDocument/2006/relationships/image" Target="../media/image3.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8" Type="http://schemas.openxmlformats.org/officeDocument/2006/relationships/hyperlink" Target="https://www.mdpi.com/2076-2607/12/3/510#B102-microorganisms-12-00510" TargetMode="External"/><Relationship Id="rId3" Type="http://schemas.openxmlformats.org/officeDocument/2006/relationships/hyperlink" Target="https://www.mdpi.com/2076-2607/12/3/510#B97-microorganisms-12-00510" TargetMode="External"/><Relationship Id="rId7" Type="http://schemas.openxmlformats.org/officeDocument/2006/relationships/hyperlink" Target="https://www.mdpi.com/2076-2607/12/3/510#B101-microorganisms-12-00510" TargetMode="External"/><Relationship Id="rId2" Type="http://schemas.openxmlformats.org/officeDocument/2006/relationships/hyperlink" Target="https://www.mdpi.com/2076-2607/12/3/510#B96-microorganisms-12-00510" TargetMode="External"/><Relationship Id="rId1" Type="http://schemas.openxmlformats.org/officeDocument/2006/relationships/slideLayout" Target="../slideLayouts/slideLayout7.xml"/><Relationship Id="rId6" Type="http://schemas.openxmlformats.org/officeDocument/2006/relationships/hyperlink" Target="https://www.mdpi.com/2076-2607/12/3/510#B100-microorganisms-12-00510" TargetMode="External"/><Relationship Id="rId11" Type="http://schemas.openxmlformats.org/officeDocument/2006/relationships/hyperlink" Target="https://doi.org/10.3390/microorganisms12030510" TargetMode="External"/><Relationship Id="rId5" Type="http://schemas.openxmlformats.org/officeDocument/2006/relationships/hyperlink" Target="https://www.mdpi.com/2076-2607/12/3/510#B99-microorganisms-12-00510" TargetMode="External"/><Relationship Id="rId10" Type="http://schemas.openxmlformats.org/officeDocument/2006/relationships/hyperlink" Target="https://www.mdpi.com/2076-2607/12/3/510#B104-microorganisms-12-00510" TargetMode="External"/><Relationship Id="rId4" Type="http://schemas.openxmlformats.org/officeDocument/2006/relationships/hyperlink" Target="https://www.mdpi.com/2076-2607/12/3/510#B98-microorganisms-12-00510" TargetMode="External"/><Relationship Id="rId9" Type="http://schemas.openxmlformats.org/officeDocument/2006/relationships/hyperlink" Target="https://www.mdpi.com/2076-2607/12/3/510#B103-microorganisms-12-00510"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EA843E-F90D-CD39-C383-23164BCD4A75}"/>
              </a:ext>
            </a:extLst>
          </p:cNvPr>
          <p:cNvSpPr>
            <a:spLocks noGrp="1"/>
          </p:cNvSpPr>
          <p:nvPr>
            <p:ph type="ctrTitle"/>
          </p:nvPr>
        </p:nvSpPr>
        <p:spPr/>
        <p:txBody>
          <a:bodyPr/>
          <a:lstStyle/>
          <a:p>
            <a:r>
              <a:rPr lang="en-US"/>
              <a:t>Applications of Metagenomic</a:t>
            </a:r>
          </a:p>
        </p:txBody>
      </p:sp>
      <p:sp>
        <p:nvSpPr>
          <p:cNvPr id="3" name="Subtitle 2">
            <a:extLst>
              <a:ext uri="{FF2B5EF4-FFF2-40B4-BE49-F238E27FC236}">
                <a16:creationId xmlns:a16="http://schemas.microsoft.com/office/drawing/2014/main" id="{46C9E82C-9B1C-213C-CE86-FA6F0943EC79}"/>
              </a:ext>
            </a:extLst>
          </p:cNvPr>
          <p:cNvSpPr>
            <a:spLocks noGrp="1"/>
          </p:cNvSpPr>
          <p:nvPr>
            <p:ph type="subTitle" idx="1"/>
          </p:nvPr>
        </p:nvSpPr>
        <p:spPr/>
        <p:txBody>
          <a:bodyPr/>
          <a:lstStyle/>
          <a:p>
            <a:r>
              <a:rPr lang="en-US"/>
              <a:t>In Agriculture and Industry</a:t>
            </a:r>
          </a:p>
          <a:p>
            <a:pPr algn="l"/>
            <a:r>
              <a:rPr lang="en-US"/>
              <a:t>Speaker: Ngo Dai Phu</a:t>
            </a:r>
          </a:p>
        </p:txBody>
      </p:sp>
    </p:spTree>
    <p:extLst>
      <p:ext uri="{BB962C8B-B14F-4D97-AF65-F5344CB8AC3E}">
        <p14:creationId xmlns:p14="http://schemas.microsoft.com/office/powerpoint/2010/main" val="8831628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D96303E8-011E-69C5-8619-5CD810B3DA96}"/>
              </a:ext>
            </a:extLst>
          </p:cNvPr>
          <p:cNvGrpSpPr/>
          <p:nvPr/>
        </p:nvGrpSpPr>
        <p:grpSpPr>
          <a:xfrm>
            <a:off x="812800" y="3677"/>
            <a:ext cx="10566400" cy="5710391"/>
            <a:chOff x="0" y="3677"/>
            <a:chExt cx="10566400" cy="5710391"/>
          </a:xfrm>
        </p:grpSpPr>
        <p:pic>
          <p:nvPicPr>
            <p:cNvPr id="5" name="Picture 4">
              <a:extLst>
                <a:ext uri="{FF2B5EF4-FFF2-40B4-BE49-F238E27FC236}">
                  <a16:creationId xmlns:a16="http://schemas.microsoft.com/office/drawing/2014/main" id="{25A018C2-E394-CFE4-EDEE-E1C9B301C1F6}"/>
                </a:ext>
              </a:extLst>
            </p:cNvPr>
            <p:cNvPicPr>
              <a:picLocks noChangeAspect="1"/>
            </p:cNvPicPr>
            <p:nvPr/>
          </p:nvPicPr>
          <p:blipFill>
            <a:blip r:embed="rId2"/>
            <a:stretch>
              <a:fillRect/>
            </a:stretch>
          </p:blipFill>
          <p:spPr>
            <a:xfrm>
              <a:off x="0" y="1646547"/>
              <a:ext cx="10566400" cy="4067521"/>
            </a:xfrm>
            <a:prstGeom prst="rect">
              <a:avLst/>
            </a:prstGeom>
          </p:spPr>
        </p:pic>
        <p:pic>
          <p:nvPicPr>
            <p:cNvPr id="3" name="Picture 2">
              <a:extLst>
                <a:ext uri="{FF2B5EF4-FFF2-40B4-BE49-F238E27FC236}">
                  <a16:creationId xmlns:a16="http://schemas.microsoft.com/office/drawing/2014/main" id="{9B4FAF63-61B1-C98A-B90E-74C494EB9A35}"/>
                </a:ext>
              </a:extLst>
            </p:cNvPr>
            <p:cNvPicPr>
              <a:picLocks noChangeAspect="1"/>
            </p:cNvPicPr>
            <p:nvPr/>
          </p:nvPicPr>
          <p:blipFill>
            <a:blip r:embed="rId3"/>
            <a:stretch>
              <a:fillRect/>
            </a:stretch>
          </p:blipFill>
          <p:spPr>
            <a:xfrm>
              <a:off x="0" y="3677"/>
              <a:ext cx="10566400" cy="1675446"/>
            </a:xfrm>
            <a:prstGeom prst="rect">
              <a:avLst/>
            </a:prstGeom>
          </p:spPr>
        </p:pic>
      </p:grpSp>
      <p:sp>
        <p:nvSpPr>
          <p:cNvPr id="7" name="TextBox 6">
            <a:extLst>
              <a:ext uri="{FF2B5EF4-FFF2-40B4-BE49-F238E27FC236}">
                <a16:creationId xmlns:a16="http://schemas.microsoft.com/office/drawing/2014/main" id="{CA090291-57AA-74CC-D4A7-2DA1E5C4D24A}"/>
              </a:ext>
            </a:extLst>
          </p:cNvPr>
          <p:cNvSpPr txBox="1"/>
          <p:nvPr/>
        </p:nvSpPr>
        <p:spPr>
          <a:xfrm>
            <a:off x="0" y="5597109"/>
            <a:ext cx="12192000" cy="1277273"/>
          </a:xfrm>
          <a:prstGeom prst="rect">
            <a:avLst/>
          </a:prstGeom>
          <a:noFill/>
        </p:spPr>
        <p:txBody>
          <a:bodyPr wrap="square">
            <a:spAutoFit/>
          </a:bodyPr>
          <a:lstStyle/>
          <a:p>
            <a:r>
              <a:rPr lang="en-US" sz="1100" b="1" i="0">
                <a:solidFill>
                  <a:srgbClr val="000000"/>
                </a:solidFill>
                <a:effectLst/>
                <a:latin typeface="CIDFont+F7"/>
              </a:rPr>
              <a:t>Agroecosystem management. </a:t>
            </a:r>
            <a:r>
              <a:rPr lang="en-US" sz="1100" b="0" i="0">
                <a:solidFill>
                  <a:schemeClr val="bg1">
                    <a:lumMod val="50000"/>
                  </a:schemeClr>
                </a:solidFill>
                <a:effectLst/>
                <a:latin typeface="CIDFont+F8"/>
              </a:rPr>
              <a:t>a</a:t>
            </a:r>
            <a:r>
              <a:rPr lang="en-US" sz="1100" b="0" i="0">
                <a:solidFill>
                  <a:schemeClr val="bg1">
                    <a:lumMod val="50000"/>
                  </a:schemeClr>
                </a:solidFill>
                <a:effectLst/>
                <a:latin typeface="CIDFont+F4"/>
              </a:rPr>
              <a:t>, Spatiotemporal configurations of core microbiomes. Theoretical studies for optimizing spatial and temporal configurations of core microbiomes may help us prevent the spread and evolution of pathogens in agroecosystems. </a:t>
            </a:r>
            <a:r>
              <a:rPr lang="en-US" sz="1100" b="0" i="0">
                <a:solidFill>
                  <a:schemeClr val="bg1">
                    <a:lumMod val="50000"/>
                  </a:schemeClr>
                </a:solidFill>
                <a:effectLst/>
                <a:latin typeface="CIDFont+F8"/>
              </a:rPr>
              <a:t>b</a:t>
            </a:r>
            <a:r>
              <a:rPr lang="en-US" sz="1100" b="0" i="0">
                <a:solidFill>
                  <a:schemeClr val="bg1">
                    <a:lumMod val="50000"/>
                  </a:schemeClr>
                </a:solidFill>
                <a:effectLst/>
                <a:latin typeface="CIDFont+F4"/>
              </a:rPr>
              <a:t>, Predicting dysbiosis. The taxonomic diversity of plant-associated microorganisms will increase and reach a plateau during initial assembly, while it can drop in dysbiosis events having deleterious effects on hosts. Time-series analytical methods such as empirical dynamic modelling73,78 may allow us to forecast future dysbiosis. </a:t>
            </a:r>
            <a:r>
              <a:rPr lang="en-US" sz="1100" b="0" i="0">
                <a:solidFill>
                  <a:schemeClr val="bg1">
                    <a:lumMod val="50000"/>
                  </a:schemeClr>
                </a:solidFill>
                <a:effectLst/>
                <a:latin typeface="CIDFont+F8"/>
              </a:rPr>
              <a:t>c</a:t>
            </a:r>
            <a:r>
              <a:rPr lang="en-US" sz="1100" b="0" i="0">
                <a:solidFill>
                  <a:schemeClr val="bg1">
                    <a:lumMod val="50000"/>
                  </a:schemeClr>
                </a:solidFill>
                <a:effectLst/>
                <a:latin typeface="CIDFont+F4"/>
              </a:rPr>
              <a:t>, Forecasting microbiome dynamics in agroecosystems. Unmanned aerial vehicles (UAVs) and mobile DNA sequencers enable automated monitoring of plant physiology and</a:t>
            </a:r>
            <a:r>
              <a:rPr lang="en-US" sz="1100">
                <a:solidFill>
                  <a:schemeClr val="bg1">
                    <a:lumMod val="50000"/>
                  </a:schemeClr>
                </a:solidFill>
                <a:latin typeface="CIDFont+F4"/>
              </a:rPr>
              <a:t> </a:t>
            </a:r>
            <a:r>
              <a:rPr lang="en-US" sz="1100" b="0" i="0">
                <a:solidFill>
                  <a:schemeClr val="bg1">
                    <a:lumMod val="50000"/>
                  </a:schemeClr>
                </a:solidFill>
                <a:effectLst/>
                <a:latin typeface="CIDFont+F4"/>
              </a:rPr>
              <a:t>microbiome structure, providing a basis for simulating agroecosystem dynamics. Regions indicated in red in the UAV image of farmland indicate the potato plants damaged by </a:t>
            </a:r>
            <a:r>
              <a:rPr lang="en-US" sz="1100" b="0" i="0">
                <a:solidFill>
                  <a:schemeClr val="bg1">
                    <a:lumMod val="50000"/>
                  </a:schemeClr>
                </a:solidFill>
                <a:effectLst/>
                <a:latin typeface="CIDFont+F36"/>
              </a:rPr>
              <a:t>Phytophthora </a:t>
            </a:r>
            <a:r>
              <a:rPr lang="en-US" sz="1100" b="0" i="0">
                <a:solidFill>
                  <a:schemeClr val="bg1">
                    <a:lumMod val="50000"/>
                  </a:schemeClr>
                </a:solidFill>
                <a:effectLst/>
                <a:latin typeface="CIDFont+F4"/>
              </a:rPr>
              <a:t>oomycetes112. Such monitoring and informatics platforms will help in exploring the best timing for introducing crop plants inoculated with core microbiomes. When dysbiosis is forecasted in such smart-farming systems, chemical treatments or other types of operations at specific timing and locations may be feasible with fleet management of (multiple) micro-UAVs.</a:t>
            </a:r>
            <a:r>
              <a:rPr lang="en-US" sz="1100">
                <a:solidFill>
                  <a:schemeClr val="bg1">
                    <a:lumMod val="50000"/>
                  </a:schemeClr>
                </a:solidFill>
              </a:rPr>
              <a:t> </a:t>
            </a:r>
          </a:p>
        </p:txBody>
      </p:sp>
      <p:sp>
        <p:nvSpPr>
          <p:cNvPr id="9" name="TextBox 8">
            <a:extLst>
              <a:ext uri="{FF2B5EF4-FFF2-40B4-BE49-F238E27FC236}">
                <a16:creationId xmlns:a16="http://schemas.microsoft.com/office/drawing/2014/main" id="{65C32843-D0B1-14E3-46F9-2101E79093D4}"/>
              </a:ext>
            </a:extLst>
          </p:cNvPr>
          <p:cNvSpPr txBox="1"/>
          <p:nvPr/>
        </p:nvSpPr>
        <p:spPr>
          <a:xfrm>
            <a:off x="9692640" y="6611779"/>
            <a:ext cx="2590800" cy="246221"/>
          </a:xfrm>
          <a:prstGeom prst="rect">
            <a:avLst/>
          </a:prstGeom>
          <a:noFill/>
        </p:spPr>
        <p:txBody>
          <a:bodyPr wrap="square">
            <a:spAutoFit/>
          </a:bodyPr>
          <a:lstStyle/>
          <a:p>
            <a:r>
              <a:rPr lang="en-US" sz="1000" b="0" i="0">
                <a:effectLst/>
                <a:latin typeface="CIDFont+F2"/>
              </a:rPr>
              <a:t>https://doi.org/10.1038/s41477-018-0139-4</a:t>
            </a:r>
            <a:r>
              <a:rPr lang="en-US" sz="1000"/>
              <a:t> </a:t>
            </a:r>
          </a:p>
        </p:txBody>
      </p:sp>
    </p:spTree>
    <p:extLst>
      <p:ext uri="{BB962C8B-B14F-4D97-AF65-F5344CB8AC3E}">
        <p14:creationId xmlns:p14="http://schemas.microsoft.com/office/powerpoint/2010/main" val="9911868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43ED92-3AF1-B09F-E199-8B1FA9234F14}"/>
              </a:ext>
            </a:extLst>
          </p:cNvPr>
          <p:cNvSpPr>
            <a:spLocks noGrp="1"/>
          </p:cNvSpPr>
          <p:nvPr>
            <p:ph type="title"/>
          </p:nvPr>
        </p:nvSpPr>
        <p:spPr/>
        <p:txBody>
          <a:bodyPr/>
          <a:lstStyle/>
          <a:p>
            <a:r>
              <a:rPr lang="en-US"/>
              <a:t>Types of Metagenomics Experiments</a:t>
            </a:r>
          </a:p>
        </p:txBody>
      </p:sp>
      <p:sp>
        <p:nvSpPr>
          <p:cNvPr id="3" name="Content Placeholder 2">
            <a:extLst>
              <a:ext uri="{FF2B5EF4-FFF2-40B4-BE49-F238E27FC236}">
                <a16:creationId xmlns:a16="http://schemas.microsoft.com/office/drawing/2014/main" id="{8486768A-2CAF-22CC-64D1-D2EE45C091F9}"/>
              </a:ext>
            </a:extLst>
          </p:cNvPr>
          <p:cNvSpPr>
            <a:spLocks noGrp="1"/>
          </p:cNvSpPr>
          <p:nvPr>
            <p:ph idx="1"/>
          </p:nvPr>
        </p:nvSpPr>
        <p:spPr/>
        <p:txBody>
          <a:bodyPr>
            <a:normAutofit lnSpcReduction="10000"/>
          </a:bodyPr>
          <a:lstStyle/>
          <a:p>
            <a:r>
              <a:rPr lang="en-US">
                <a:solidFill>
                  <a:schemeClr val="bg1">
                    <a:lumMod val="50000"/>
                  </a:schemeClr>
                </a:solidFill>
              </a:rPr>
              <a:t>Structural metagenomics (Presence, Abundance, Gene Annotation)</a:t>
            </a:r>
          </a:p>
          <a:p>
            <a:pPr lvl="1"/>
            <a:r>
              <a:rPr lang="en-US">
                <a:solidFill>
                  <a:schemeClr val="bg1">
                    <a:lumMod val="50000"/>
                  </a:schemeClr>
                </a:solidFill>
              </a:rPr>
              <a:t>Targeted sequencing </a:t>
            </a:r>
          </a:p>
          <a:p>
            <a:pPr lvl="2"/>
            <a:r>
              <a:rPr lang="en-US">
                <a:solidFill>
                  <a:schemeClr val="bg1">
                    <a:lumMod val="50000"/>
                  </a:schemeClr>
                </a:solidFill>
              </a:rPr>
              <a:t>16S/18S/ITS</a:t>
            </a:r>
          </a:p>
          <a:p>
            <a:pPr lvl="2"/>
            <a:r>
              <a:rPr lang="en-US">
                <a:solidFill>
                  <a:schemeClr val="bg1">
                    <a:lumMod val="50000"/>
                  </a:schemeClr>
                </a:solidFill>
              </a:rPr>
              <a:t>Housekeeping genes (MLST)</a:t>
            </a:r>
          </a:p>
          <a:p>
            <a:pPr lvl="1"/>
            <a:r>
              <a:rPr lang="en-US">
                <a:solidFill>
                  <a:schemeClr val="bg1">
                    <a:lumMod val="50000"/>
                  </a:schemeClr>
                </a:solidFill>
              </a:rPr>
              <a:t>W</a:t>
            </a:r>
            <a:r>
              <a:rPr lang="en-US" sz="2400" b="0" i="0">
                <a:solidFill>
                  <a:schemeClr val="bg1">
                    <a:lumMod val="50000"/>
                  </a:schemeClr>
                </a:solidFill>
                <a:effectLst/>
                <a:latin typeface="CIDFont+F1"/>
              </a:rPr>
              <a:t>hole-metagenome sequencing (WMS) – Shotgun Sequencing </a:t>
            </a:r>
            <a:endParaRPr lang="en-US">
              <a:solidFill>
                <a:schemeClr val="bg1">
                  <a:lumMod val="50000"/>
                </a:schemeClr>
              </a:solidFill>
            </a:endParaRPr>
          </a:p>
          <a:p>
            <a:pPr lvl="2"/>
            <a:r>
              <a:rPr lang="en-US">
                <a:solidFill>
                  <a:schemeClr val="bg1">
                    <a:lumMod val="50000"/>
                  </a:schemeClr>
                </a:solidFill>
              </a:rPr>
              <a:t>Functional genes</a:t>
            </a:r>
          </a:p>
          <a:p>
            <a:r>
              <a:rPr lang="en-US"/>
              <a:t>Functional metagenomics (Novel Biocatalyst, Metabolites and Microbe)</a:t>
            </a:r>
          </a:p>
          <a:p>
            <a:pPr lvl="1"/>
            <a:r>
              <a:rPr lang="en-US"/>
              <a:t>Whole genome shotgun</a:t>
            </a:r>
          </a:p>
          <a:p>
            <a:pPr lvl="1"/>
            <a:r>
              <a:rPr lang="en-US"/>
              <a:t>Enrichment culture</a:t>
            </a:r>
          </a:p>
          <a:p>
            <a:pPr lvl="1"/>
            <a:r>
              <a:rPr lang="en-US">
                <a:solidFill>
                  <a:schemeClr val="bg1">
                    <a:lumMod val="50000"/>
                  </a:schemeClr>
                </a:solidFill>
              </a:rPr>
              <a:t>Single cell</a:t>
            </a:r>
          </a:p>
        </p:txBody>
      </p:sp>
    </p:spTree>
    <p:extLst>
      <p:ext uri="{BB962C8B-B14F-4D97-AF65-F5344CB8AC3E}">
        <p14:creationId xmlns:p14="http://schemas.microsoft.com/office/powerpoint/2010/main" val="40835448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diagram of different types of food&#10;&#10;Description automatically generated">
            <a:extLst>
              <a:ext uri="{FF2B5EF4-FFF2-40B4-BE49-F238E27FC236}">
                <a16:creationId xmlns:a16="http://schemas.microsoft.com/office/drawing/2014/main" id="{17D415C3-3E45-C703-E4A4-361502A76C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760" y="1796395"/>
            <a:ext cx="3271520" cy="3265211"/>
          </a:xfrm>
          <a:prstGeom prst="rect">
            <a:avLst/>
          </a:prstGeom>
        </p:spPr>
      </p:pic>
      <p:grpSp>
        <p:nvGrpSpPr>
          <p:cNvPr id="196" name="Group 195">
            <a:extLst>
              <a:ext uri="{FF2B5EF4-FFF2-40B4-BE49-F238E27FC236}">
                <a16:creationId xmlns:a16="http://schemas.microsoft.com/office/drawing/2014/main" id="{6B4DCC92-89FE-977B-12BC-9D3F051FF6F5}"/>
              </a:ext>
            </a:extLst>
          </p:cNvPr>
          <p:cNvGrpSpPr/>
          <p:nvPr/>
        </p:nvGrpSpPr>
        <p:grpSpPr>
          <a:xfrm>
            <a:off x="3576320" y="2315764"/>
            <a:ext cx="8371840" cy="2226473"/>
            <a:chOff x="3576320" y="3846972"/>
            <a:chExt cx="8371840" cy="2226473"/>
          </a:xfrm>
        </p:grpSpPr>
        <p:sp>
          <p:nvSpPr>
            <p:cNvPr id="197" name="Rectangle: Rounded Corners 196">
              <a:extLst>
                <a:ext uri="{FF2B5EF4-FFF2-40B4-BE49-F238E27FC236}">
                  <a16:creationId xmlns:a16="http://schemas.microsoft.com/office/drawing/2014/main" id="{8EF1AEB0-09AF-AD26-ACF2-1A84B9B435C2}"/>
                </a:ext>
              </a:extLst>
            </p:cNvPr>
            <p:cNvSpPr/>
            <p:nvPr/>
          </p:nvSpPr>
          <p:spPr>
            <a:xfrm>
              <a:off x="3576320" y="3851929"/>
              <a:ext cx="8371840" cy="2180544"/>
            </a:xfrm>
            <a:prstGeom prst="roundRect">
              <a:avLst/>
            </a:prstGeom>
            <a:solidFill>
              <a:srgbClr val="EFEAE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 name="TextBox 197">
              <a:extLst>
                <a:ext uri="{FF2B5EF4-FFF2-40B4-BE49-F238E27FC236}">
                  <a16:creationId xmlns:a16="http://schemas.microsoft.com/office/drawing/2014/main" id="{B4563AEF-44F1-8B4B-FE14-D93265F42682}"/>
                </a:ext>
              </a:extLst>
            </p:cNvPr>
            <p:cNvSpPr txBox="1"/>
            <p:nvPr/>
          </p:nvSpPr>
          <p:spPr>
            <a:xfrm>
              <a:off x="3662974" y="3846972"/>
              <a:ext cx="4786888" cy="369332"/>
            </a:xfrm>
            <a:prstGeom prst="rect">
              <a:avLst/>
            </a:prstGeom>
            <a:noFill/>
          </p:spPr>
          <p:txBody>
            <a:bodyPr wrap="none" rtlCol="0">
              <a:spAutoFit/>
            </a:bodyPr>
            <a:lstStyle/>
            <a:p>
              <a:r>
                <a:rPr lang="en-US"/>
                <a:t>Culture-dependent method (isolate genomics)</a:t>
              </a:r>
            </a:p>
          </p:txBody>
        </p:sp>
        <p:grpSp>
          <p:nvGrpSpPr>
            <p:cNvPr id="199" name="Group 198">
              <a:extLst>
                <a:ext uri="{FF2B5EF4-FFF2-40B4-BE49-F238E27FC236}">
                  <a16:creationId xmlns:a16="http://schemas.microsoft.com/office/drawing/2014/main" id="{3FDC54C1-8B8C-2675-41CE-09389389EFAB}"/>
                </a:ext>
              </a:extLst>
            </p:cNvPr>
            <p:cNvGrpSpPr/>
            <p:nvPr/>
          </p:nvGrpSpPr>
          <p:grpSpPr>
            <a:xfrm>
              <a:off x="3610548" y="4154003"/>
              <a:ext cx="8223022" cy="1454017"/>
              <a:chOff x="3610548" y="4154003"/>
              <a:chExt cx="8223022" cy="1454017"/>
            </a:xfrm>
          </p:grpSpPr>
          <p:grpSp>
            <p:nvGrpSpPr>
              <p:cNvPr id="205" name="Group 204">
                <a:extLst>
                  <a:ext uri="{FF2B5EF4-FFF2-40B4-BE49-F238E27FC236}">
                    <a16:creationId xmlns:a16="http://schemas.microsoft.com/office/drawing/2014/main" id="{BAF5E5B9-6A18-6CCA-C790-8F99B7A7F974}"/>
                  </a:ext>
                </a:extLst>
              </p:cNvPr>
              <p:cNvGrpSpPr/>
              <p:nvPr/>
            </p:nvGrpSpPr>
            <p:grpSpPr>
              <a:xfrm>
                <a:off x="3610548" y="4186001"/>
                <a:ext cx="8223022" cy="1422019"/>
                <a:chOff x="3610548" y="4035526"/>
                <a:chExt cx="8223022" cy="1422019"/>
              </a:xfrm>
            </p:grpSpPr>
            <p:pic>
              <p:nvPicPr>
                <p:cNvPr id="210" name="Picture 209" descr="A black computer with a screen&#10;&#10;Description automatically generated with medium confidence">
                  <a:extLst>
                    <a:ext uri="{FF2B5EF4-FFF2-40B4-BE49-F238E27FC236}">
                      <a16:creationId xmlns:a16="http://schemas.microsoft.com/office/drawing/2014/main" id="{6C77B2D2-9804-49A9-CEBD-F4B949D378B4}"/>
                    </a:ext>
                  </a:extLst>
                </p:cNvPr>
                <p:cNvPicPr>
                  <a:picLocks noChangeAspect="1"/>
                </p:cNvPicPr>
                <p:nvPr/>
              </p:nvPicPr>
              <p:blipFill rotWithShape="1">
                <a:blip r:embed="rId3">
                  <a:extLst>
                    <a:ext uri="{28A0092B-C50C-407E-A947-70E740481C1C}">
                      <a14:useLocalDpi xmlns:a14="http://schemas.microsoft.com/office/drawing/2010/main" val="0"/>
                    </a:ext>
                  </a:extLst>
                </a:blip>
                <a:srcRect l="27322" r="25746"/>
                <a:stretch/>
              </p:blipFill>
              <p:spPr>
                <a:xfrm>
                  <a:off x="6944893" y="4377717"/>
                  <a:ext cx="894750" cy="690304"/>
                </a:xfrm>
                <a:prstGeom prst="rect">
                  <a:avLst/>
                </a:prstGeom>
              </p:spPr>
            </p:pic>
            <p:grpSp>
              <p:nvGrpSpPr>
                <p:cNvPr id="211" name="Group 210">
                  <a:extLst>
                    <a:ext uri="{FF2B5EF4-FFF2-40B4-BE49-F238E27FC236}">
                      <a16:creationId xmlns:a16="http://schemas.microsoft.com/office/drawing/2014/main" id="{1CF5CACE-13A4-6B5D-E682-A40ED78E4823}"/>
                    </a:ext>
                  </a:extLst>
                </p:cNvPr>
                <p:cNvGrpSpPr/>
                <p:nvPr/>
              </p:nvGrpSpPr>
              <p:grpSpPr>
                <a:xfrm>
                  <a:off x="3610548" y="4160119"/>
                  <a:ext cx="981421" cy="1172833"/>
                  <a:chOff x="3610548" y="4179978"/>
                  <a:chExt cx="981421" cy="1172833"/>
                </a:xfrm>
              </p:grpSpPr>
              <p:pic>
                <p:nvPicPr>
                  <p:cNvPr id="385" name="Picture 384" descr="A round white container with orange objects in it&#10;&#10;Description automatically generated">
                    <a:extLst>
                      <a:ext uri="{FF2B5EF4-FFF2-40B4-BE49-F238E27FC236}">
                        <a16:creationId xmlns:a16="http://schemas.microsoft.com/office/drawing/2014/main" id="{00E06A45-0FE0-79C9-1EFC-0598D5887DCF}"/>
                      </a:ext>
                    </a:extLst>
                  </p:cNvPr>
                  <p:cNvPicPr>
                    <a:picLocks noChangeAspect="1"/>
                  </p:cNvPicPr>
                  <p:nvPr/>
                </p:nvPicPr>
                <p:blipFill rotWithShape="1">
                  <a:blip r:embed="rId4">
                    <a:extLst>
                      <a:ext uri="{28A0092B-C50C-407E-A947-70E740481C1C}">
                        <a14:useLocalDpi xmlns:a14="http://schemas.microsoft.com/office/drawing/2010/main" val="0"/>
                      </a:ext>
                    </a:extLst>
                  </a:blip>
                  <a:srcRect r="50309"/>
                  <a:stretch/>
                </p:blipFill>
                <p:spPr>
                  <a:xfrm>
                    <a:off x="3610548" y="4826078"/>
                    <a:ext cx="975671" cy="526733"/>
                  </a:xfrm>
                  <a:prstGeom prst="rect">
                    <a:avLst/>
                  </a:prstGeom>
                </p:spPr>
              </p:pic>
              <p:pic>
                <p:nvPicPr>
                  <p:cNvPr id="386" name="Picture 385" descr="A circular object with a purple line&#10;&#10;Description automatically generated">
                    <a:extLst>
                      <a:ext uri="{FF2B5EF4-FFF2-40B4-BE49-F238E27FC236}">
                        <a16:creationId xmlns:a16="http://schemas.microsoft.com/office/drawing/2014/main" id="{F5894A3F-3FF6-10AA-4CCE-5F537808711B}"/>
                      </a:ext>
                    </a:extLst>
                  </p:cNvPr>
                  <p:cNvPicPr>
                    <a:picLocks noChangeAspect="1"/>
                  </p:cNvPicPr>
                  <p:nvPr/>
                </p:nvPicPr>
                <p:blipFill rotWithShape="1">
                  <a:blip r:embed="rId5">
                    <a:extLst>
                      <a:ext uri="{28A0092B-C50C-407E-A947-70E740481C1C}">
                        <a14:useLocalDpi xmlns:a14="http://schemas.microsoft.com/office/drawing/2010/main" val="0"/>
                      </a:ext>
                    </a:extLst>
                  </a:blip>
                  <a:srcRect r="50281"/>
                  <a:stretch/>
                </p:blipFill>
                <p:spPr>
                  <a:xfrm>
                    <a:off x="3616298" y="4179978"/>
                    <a:ext cx="975671" cy="527803"/>
                  </a:xfrm>
                  <a:prstGeom prst="rect">
                    <a:avLst/>
                  </a:prstGeom>
                </p:spPr>
              </p:pic>
            </p:grpSp>
            <p:grpSp>
              <p:nvGrpSpPr>
                <p:cNvPr id="212" name="Group 211">
                  <a:extLst>
                    <a:ext uri="{FF2B5EF4-FFF2-40B4-BE49-F238E27FC236}">
                      <a16:creationId xmlns:a16="http://schemas.microsoft.com/office/drawing/2014/main" id="{D1E36C17-2B64-031A-2AE9-ED97767F22E4}"/>
                    </a:ext>
                  </a:extLst>
                </p:cNvPr>
                <p:cNvGrpSpPr/>
                <p:nvPr/>
              </p:nvGrpSpPr>
              <p:grpSpPr>
                <a:xfrm>
                  <a:off x="5289990" y="4035526"/>
                  <a:ext cx="830611" cy="1422019"/>
                  <a:chOff x="5289990" y="4035526"/>
                  <a:chExt cx="830611" cy="1422019"/>
                </a:xfrm>
              </p:grpSpPr>
              <p:grpSp>
                <p:nvGrpSpPr>
                  <p:cNvPr id="295" name="Group 294">
                    <a:extLst>
                      <a:ext uri="{FF2B5EF4-FFF2-40B4-BE49-F238E27FC236}">
                        <a16:creationId xmlns:a16="http://schemas.microsoft.com/office/drawing/2014/main" id="{6902C398-193C-A73E-B379-16107885A26D}"/>
                      </a:ext>
                    </a:extLst>
                  </p:cNvPr>
                  <p:cNvGrpSpPr/>
                  <p:nvPr/>
                </p:nvGrpSpPr>
                <p:grpSpPr>
                  <a:xfrm>
                    <a:off x="5300382" y="4035526"/>
                    <a:ext cx="820219" cy="635000"/>
                    <a:chOff x="5041302" y="3757726"/>
                    <a:chExt cx="820219" cy="635000"/>
                  </a:xfrm>
                </p:grpSpPr>
                <p:grpSp>
                  <p:nvGrpSpPr>
                    <p:cNvPr id="341" name="Group 340">
                      <a:extLst>
                        <a:ext uri="{FF2B5EF4-FFF2-40B4-BE49-F238E27FC236}">
                          <a16:creationId xmlns:a16="http://schemas.microsoft.com/office/drawing/2014/main" id="{5567F463-C4F3-057A-D440-6CE2871DCC02}"/>
                        </a:ext>
                      </a:extLst>
                    </p:cNvPr>
                    <p:cNvGrpSpPr/>
                    <p:nvPr/>
                  </p:nvGrpSpPr>
                  <p:grpSpPr>
                    <a:xfrm>
                      <a:off x="5041302" y="3757726"/>
                      <a:ext cx="109019" cy="635000"/>
                      <a:chOff x="6606741" y="2041367"/>
                      <a:chExt cx="190299" cy="1595663"/>
                    </a:xfrm>
                    <a:solidFill>
                      <a:srgbClr val="AC78B8"/>
                    </a:solidFill>
                  </p:grpSpPr>
                  <p:sp>
                    <p:nvSpPr>
                      <p:cNvPr id="375" name="Freeform 10">
                        <a:extLst>
                          <a:ext uri="{FF2B5EF4-FFF2-40B4-BE49-F238E27FC236}">
                            <a16:creationId xmlns:a16="http://schemas.microsoft.com/office/drawing/2014/main" id="{ED5EC9A3-CF3C-574B-71C9-0C9B2BF4AAFA}"/>
                          </a:ext>
                        </a:extLst>
                      </p:cNvPr>
                      <p:cNvSpPr>
                        <a:spLocks noChangeAspect="1"/>
                      </p:cNvSpPr>
                      <p:nvPr/>
                    </p:nvSpPr>
                    <p:spPr bwMode="auto">
                      <a:xfrm rot="5400000">
                        <a:off x="6506801" y="3053603"/>
                        <a:ext cx="389520" cy="189638"/>
                      </a:xfrm>
                      <a:custGeom>
                        <a:avLst/>
                        <a:gdLst>
                          <a:gd name="T0" fmla="*/ 0 w 3615"/>
                          <a:gd name="T1" fmla="*/ 0 h 10500"/>
                          <a:gd name="T2" fmla="*/ 0 w 3615"/>
                          <a:gd name="T3" fmla="*/ 0 h 10500"/>
                          <a:gd name="T4" fmla="*/ 0 w 3615"/>
                          <a:gd name="T5" fmla="*/ 0 h 10500"/>
                          <a:gd name="T6" fmla="*/ 0 w 3615"/>
                          <a:gd name="T7" fmla="*/ 0 h 10500"/>
                          <a:gd name="T8" fmla="*/ 0 w 3615"/>
                          <a:gd name="T9" fmla="*/ 0 h 10500"/>
                          <a:gd name="T10" fmla="*/ 0 60000 65536"/>
                          <a:gd name="T11" fmla="*/ 0 60000 65536"/>
                          <a:gd name="T12" fmla="*/ 0 60000 65536"/>
                          <a:gd name="T13" fmla="*/ 0 60000 65536"/>
                          <a:gd name="T14" fmla="*/ 0 60000 65536"/>
                          <a:gd name="T15" fmla="*/ 0 w 3615"/>
                          <a:gd name="T16" fmla="*/ 0 h 10500"/>
                          <a:gd name="T17" fmla="*/ 3615 w 3615"/>
                          <a:gd name="T18" fmla="*/ 10500 h 10500"/>
                        </a:gdLst>
                        <a:ahLst/>
                        <a:cxnLst>
                          <a:cxn ang="T10">
                            <a:pos x="T0" y="T1"/>
                          </a:cxn>
                          <a:cxn ang="T11">
                            <a:pos x="T2" y="T3"/>
                          </a:cxn>
                          <a:cxn ang="T12">
                            <a:pos x="T4" y="T5"/>
                          </a:cxn>
                          <a:cxn ang="T13">
                            <a:pos x="T6" y="T7"/>
                          </a:cxn>
                          <a:cxn ang="T14">
                            <a:pos x="T8" y="T9"/>
                          </a:cxn>
                        </a:cxnLst>
                        <a:rect l="T15" t="T16" r="T17" b="T18"/>
                        <a:pathLst>
                          <a:path w="3615" h="10500">
                            <a:moveTo>
                              <a:pt x="3615" y="0"/>
                            </a:moveTo>
                            <a:cubicBezTo>
                              <a:pt x="1941" y="0"/>
                              <a:pt x="2489" y="10500"/>
                              <a:pt x="827" y="10500"/>
                            </a:cubicBezTo>
                            <a:cubicBezTo>
                              <a:pt x="0" y="10500"/>
                              <a:pt x="0" y="10500"/>
                              <a:pt x="0" y="10500"/>
                            </a:cubicBezTo>
                            <a:cubicBezTo>
                              <a:pt x="1662" y="10500"/>
                              <a:pt x="1117" y="0"/>
                              <a:pt x="2788" y="0"/>
                            </a:cubicBezTo>
                            <a:lnTo>
                              <a:pt x="3615" y="0"/>
                            </a:lnTo>
                            <a:close/>
                          </a:path>
                        </a:pathLst>
                      </a:custGeom>
                      <a:grpFill/>
                      <a:ln w="6350">
                        <a:solidFill>
                          <a:schemeClr val="accent5">
                            <a:lumMod val="75000"/>
                          </a:schemeClr>
                        </a:solidFill>
                        <a:round/>
                        <a:headEnd/>
                        <a:tailEnd/>
                      </a:ln>
                    </p:spPr>
                    <p:txBody>
                      <a:bodyPr/>
                      <a:lstStyle/>
                      <a:p>
                        <a:endParaRPr lang="en-US"/>
                      </a:p>
                    </p:txBody>
                  </p:sp>
                  <p:sp>
                    <p:nvSpPr>
                      <p:cNvPr id="376" name="Freeform 14">
                        <a:extLst>
                          <a:ext uri="{FF2B5EF4-FFF2-40B4-BE49-F238E27FC236}">
                            <a16:creationId xmlns:a16="http://schemas.microsoft.com/office/drawing/2014/main" id="{442475AF-C778-FE2E-6F77-324FCC5AF940}"/>
                          </a:ext>
                        </a:extLst>
                      </p:cNvPr>
                      <p:cNvSpPr>
                        <a:spLocks noChangeAspect="1"/>
                      </p:cNvSpPr>
                      <p:nvPr/>
                    </p:nvSpPr>
                    <p:spPr bwMode="auto">
                      <a:xfrm rot="5400000">
                        <a:off x="6509170" y="2440281"/>
                        <a:ext cx="386102" cy="189638"/>
                      </a:xfrm>
                      <a:custGeom>
                        <a:avLst/>
                        <a:gdLst>
                          <a:gd name="T0" fmla="*/ 0 w 3615"/>
                          <a:gd name="T1" fmla="*/ 0 h 10500"/>
                          <a:gd name="T2" fmla="*/ 0 w 3615"/>
                          <a:gd name="T3" fmla="*/ 0 h 10500"/>
                          <a:gd name="T4" fmla="*/ 0 w 3615"/>
                          <a:gd name="T5" fmla="*/ 0 h 10500"/>
                          <a:gd name="T6" fmla="*/ 0 w 3615"/>
                          <a:gd name="T7" fmla="*/ 0 h 10500"/>
                          <a:gd name="T8" fmla="*/ 0 w 3615"/>
                          <a:gd name="T9" fmla="*/ 0 h 10500"/>
                          <a:gd name="T10" fmla="*/ 0 60000 65536"/>
                          <a:gd name="T11" fmla="*/ 0 60000 65536"/>
                          <a:gd name="T12" fmla="*/ 0 60000 65536"/>
                          <a:gd name="T13" fmla="*/ 0 60000 65536"/>
                          <a:gd name="T14" fmla="*/ 0 60000 65536"/>
                          <a:gd name="T15" fmla="*/ 0 w 3615"/>
                          <a:gd name="T16" fmla="*/ 0 h 10500"/>
                          <a:gd name="T17" fmla="*/ 3615 w 3615"/>
                          <a:gd name="T18" fmla="*/ 10500 h 10500"/>
                        </a:gdLst>
                        <a:ahLst/>
                        <a:cxnLst>
                          <a:cxn ang="T10">
                            <a:pos x="T0" y="T1"/>
                          </a:cxn>
                          <a:cxn ang="T11">
                            <a:pos x="T2" y="T3"/>
                          </a:cxn>
                          <a:cxn ang="T12">
                            <a:pos x="T4" y="T5"/>
                          </a:cxn>
                          <a:cxn ang="T13">
                            <a:pos x="T6" y="T7"/>
                          </a:cxn>
                          <a:cxn ang="T14">
                            <a:pos x="T8" y="T9"/>
                          </a:cxn>
                        </a:cxnLst>
                        <a:rect l="T15" t="T16" r="T17" b="T18"/>
                        <a:pathLst>
                          <a:path w="3615" h="10500">
                            <a:moveTo>
                              <a:pt x="3615" y="0"/>
                            </a:moveTo>
                            <a:cubicBezTo>
                              <a:pt x="1942" y="0"/>
                              <a:pt x="2489" y="10500"/>
                              <a:pt x="827" y="10500"/>
                            </a:cubicBezTo>
                            <a:cubicBezTo>
                              <a:pt x="0" y="10500"/>
                              <a:pt x="0" y="10500"/>
                              <a:pt x="0" y="10500"/>
                            </a:cubicBezTo>
                            <a:cubicBezTo>
                              <a:pt x="1662" y="10500"/>
                              <a:pt x="1117" y="0"/>
                              <a:pt x="2788" y="0"/>
                            </a:cubicBezTo>
                            <a:lnTo>
                              <a:pt x="3615" y="0"/>
                            </a:lnTo>
                            <a:close/>
                          </a:path>
                        </a:pathLst>
                      </a:custGeom>
                      <a:grpFill/>
                      <a:ln w="6350">
                        <a:solidFill>
                          <a:schemeClr val="accent5">
                            <a:lumMod val="75000"/>
                          </a:schemeClr>
                        </a:solidFill>
                        <a:round/>
                        <a:headEnd/>
                        <a:tailEnd/>
                      </a:ln>
                    </p:spPr>
                    <p:txBody>
                      <a:bodyPr/>
                      <a:lstStyle/>
                      <a:p>
                        <a:endParaRPr lang="en-US"/>
                      </a:p>
                    </p:txBody>
                  </p:sp>
                  <p:sp>
                    <p:nvSpPr>
                      <p:cNvPr id="377" name="Freeform 13">
                        <a:extLst>
                          <a:ext uri="{FF2B5EF4-FFF2-40B4-BE49-F238E27FC236}">
                            <a16:creationId xmlns:a16="http://schemas.microsoft.com/office/drawing/2014/main" id="{DB46A585-A951-C73D-FD2A-5726653FC67E}"/>
                          </a:ext>
                        </a:extLst>
                      </p:cNvPr>
                      <p:cNvSpPr>
                        <a:spLocks noChangeAspect="1"/>
                      </p:cNvSpPr>
                      <p:nvPr/>
                    </p:nvSpPr>
                    <p:spPr bwMode="auto">
                      <a:xfrm rot="5400000">
                        <a:off x="6508509" y="2737546"/>
                        <a:ext cx="386102" cy="189638"/>
                      </a:xfrm>
                      <a:custGeom>
                        <a:avLst/>
                        <a:gdLst>
                          <a:gd name="T0" fmla="*/ 0 w 3615"/>
                          <a:gd name="T1" fmla="*/ 0 h 10475"/>
                          <a:gd name="T2" fmla="*/ 0 w 3615"/>
                          <a:gd name="T3" fmla="*/ 0 h 10475"/>
                          <a:gd name="T4" fmla="*/ 0 w 3615"/>
                          <a:gd name="T5" fmla="*/ 0 h 10475"/>
                          <a:gd name="T6" fmla="*/ 0 w 3615"/>
                          <a:gd name="T7" fmla="*/ 0 h 10475"/>
                          <a:gd name="T8" fmla="*/ 0 w 3615"/>
                          <a:gd name="T9" fmla="*/ 0 h 10475"/>
                          <a:gd name="T10" fmla="*/ 0 60000 65536"/>
                          <a:gd name="T11" fmla="*/ 0 60000 65536"/>
                          <a:gd name="T12" fmla="*/ 0 60000 65536"/>
                          <a:gd name="T13" fmla="*/ 0 60000 65536"/>
                          <a:gd name="T14" fmla="*/ 0 60000 65536"/>
                          <a:gd name="T15" fmla="*/ 0 w 3615"/>
                          <a:gd name="T16" fmla="*/ 0 h 10475"/>
                          <a:gd name="T17" fmla="*/ 3615 w 3615"/>
                          <a:gd name="T18" fmla="*/ 10475 h 10475"/>
                        </a:gdLst>
                        <a:ahLst/>
                        <a:cxnLst>
                          <a:cxn ang="T10">
                            <a:pos x="T0" y="T1"/>
                          </a:cxn>
                          <a:cxn ang="T11">
                            <a:pos x="T2" y="T3"/>
                          </a:cxn>
                          <a:cxn ang="T12">
                            <a:pos x="T4" y="T5"/>
                          </a:cxn>
                          <a:cxn ang="T13">
                            <a:pos x="T6" y="T7"/>
                          </a:cxn>
                          <a:cxn ang="T14">
                            <a:pos x="T8" y="T9"/>
                          </a:cxn>
                        </a:cxnLst>
                        <a:rect l="T15" t="T16" r="T17" b="T18"/>
                        <a:pathLst>
                          <a:path w="3615" h="10475">
                            <a:moveTo>
                              <a:pt x="3615" y="0"/>
                            </a:moveTo>
                            <a:cubicBezTo>
                              <a:pt x="1942" y="0"/>
                              <a:pt x="2490" y="10475"/>
                              <a:pt x="827" y="10475"/>
                            </a:cubicBezTo>
                            <a:cubicBezTo>
                              <a:pt x="0" y="10475"/>
                              <a:pt x="0" y="10475"/>
                              <a:pt x="0" y="10475"/>
                            </a:cubicBezTo>
                            <a:cubicBezTo>
                              <a:pt x="1663" y="10475"/>
                              <a:pt x="1118" y="0"/>
                              <a:pt x="2788" y="0"/>
                            </a:cubicBezTo>
                            <a:lnTo>
                              <a:pt x="3615" y="0"/>
                            </a:lnTo>
                            <a:close/>
                          </a:path>
                        </a:pathLst>
                      </a:custGeom>
                      <a:grpFill/>
                      <a:ln w="6350">
                        <a:solidFill>
                          <a:schemeClr val="accent5">
                            <a:lumMod val="75000"/>
                          </a:schemeClr>
                        </a:solidFill>
                        <a:round/>
                        <a:headEnd/>
                        <a:tailEnd/>
                      </a:ln>
                    </p:spPr>
                    <p:txBody>
                      <a:bodyPr/>
                      <a:lstStyle/>
                      <a:p>
                        <a:endParaRPr lang="en-US"/>
                      </a:p>
                    </p:txBody>
                  </p:sp>
                  <p:sp>
                    <p:nvSpPr>
                      <p:cNvPr id="378" name="Freeform 9">
                        <a:extLst>
                          <a:ext uri="{FF2B5EF4-FFF2-40B4-BE49-F238E27FC236}">
                            <a16:creationId xmlns:a16="http://schemas.microsoft.com/office/drawing/2014/main" id="{F2212800-17A9-3699-BA6F-AE26B2911B8D}"/>
                          </a:ext>
                        </a:extLst>
                      </p:cNvPr>
                      <p:cNvSpPr>
                        <a:spLocks noChangeAspect="1"/>
                      </p:cNvSpPr>
                      <p:nvPr/>
                    </p:nvSpPr>
                    <p:spPr bwMode="auto">
                      <a:xfrm rot="5400000">
                        <a:off x="6506801" y="2141308"/>
                        <a:ext cx="389520" cy="189638"/>
                      </a:xfrm>
                      <a:custGeom>
                        <a:avLst/>
                        <a:gdLst>
                          <a:gd name="T0" fmla="*/ 0 w 3615"/>
                          <a:gd name="T1" fmla="*/ 0 h 10475"/>
                          <a:gd name="T2" fmla="*/ 0 w 3615"/>
                          <a:gd name="T3" fmla="*/ 0 h 10475"/>
                          <a:gd name="T4" fmla="*/ 0 w 3615"/>
                          <a:gd name="T5" fmla="*/ 0 h 10475"/>
                          <a:gd name="T6" fmla="*/ 0 w 3615"/>
                          <a:gd name="T7" fmla="*/ 0 h 10475"/>
                          <a:gd name="T8" fmla="*/ 0 w 3615"/>
                          <a:gd name="T9" fmla="*/ 0 h 10475"/>
                          <a:gd name="T10" fmla="*/ 0 60000 65536"/>
                          <a:gd name="T11" fmla="*/ 0 60000 65536"/>
                          <a:gd name="T12" fmla="*/ 0 60000 65536"/>
                          <a:gd name="T13" fmla="*/ 0 60000 65536"/>
                          <a:gd name="T14" fmla="*/ 0 60000 65536"/>
                          <a:gd name="T15" fmla="*/ 0 w 3615"/>
                          <a:gd name="T16" fmla="*/ 0 h 10475"/>
                          <a:gd name="T17" fmla="*/ 3615 w 3615"/>
                          <a:gd name="T18" fmla="*/ 10475 h 10475"/>
                        </a:gdLst>
                        <a:ahLst/>
                        <a:cxnLst>
                          <a:cxn ang="T10">
                            <a:pos x="T0" y="T1"/>
                          </a:cxn>
                          <a:cxn ang="T11">
                            <a:pos x="T2" y="T3"/>
                          </a:cxn>
                          <a:cxn ang="T12">
                            <a:pos x="T4" y="T5"/>
                          </a:cxn>
                          <a:cxn ang="T13">
                            <a:pos x="T6" y="T7"/>
                          </a:cxn>
                          <a:cxn ang="T14">
                            <a:pos x="T8" y="T9"/>
                          </a:cxn>
                        </a:cxnLst>
                        <a:rect l="T15" t="T16" r="T17" b="T18"/>
                        <a:pathLst>
                          <a:path w="3615" h="10475">
                            <a:moveTo>
                              <a:pt x="3615" y="0"/>
                            </a:moveTo>
                            <a:cubicBezTo>
                              <a:pt x="1942" y="0"/>
                              <a:pt x="2489" y="10475"/>
                              <a:pt x="827" y="10475"/>
                            </a:cubicBezTo>
                            <a:cubicBezTo>
                              <a:pt x="0" y="10475"/>
                              <a:pt x="0" y="10475"/>
                              <a:pt x="0" y="10475"/>
                            </a:cubicBezTo>
                            <a:cubicBezTo>
                              <a:pt x="1662" y="10475"/>
                              <a:pt x="1118" y="0"/>
                              <a:pt x="2788" y="0"/>
                            </a:cubicBezTo>
                            <a:lnTo>
                              <a:pt x="3615" y="0"/>
                            </a:lnTo>
                            <a:close/>
                          </a:path>
                        </a:pathLst>
                      </a:custGeom>
                      <a:grpFill/>
                      <a:ln w="6350">
                        <a:solidFill>
                          <a:schemeClr val="accent5">
                            <a:lumMod val="75000"/>
                          </a:schemeClr>
                        </a:solidFill>
                        <a:round/>
                        <a:headEnd/>
                        <a:tailEnd/>
                      </a:ln>
                    </p:spPr>
                    <p:txBody>
                      <a:bodyPr/>
                      <a:lstStyle/>
                      <a:p>
                        <a:endParaRPr lang="en-US"/>
                      </a:p>
                    </p:txBody>
                  </p:sp>
                  <p:sp>
                    <p:nvSpPr>
                      <p:cNvPr id="379" name="Freeform 9">
                        <a:extLst>
                          <a:ext uri="{FF2B5EF4-FFF2-40B4-BE49-F238E27FC236}">
                            <a16:creationId xmlns:a16="http://schemas.microsoft.com/office/drawing/2014/main" id="{7DAF684A-6532-9013-23E0-9493BB1CE8E8}"/>
                          </a:ext>
                        </a:extLst>
                      </p:cNvPr>
                      <p:cNvSpPr>
                        <a:spLocks noChangeAspect="1"/>
                      </p:cNvSpPr>
                      <p:nvPr/>
                    </p:nvSpPr>
                    <p:spPr bwMode="auto">
                      <a:xfrm rot="5400000">
                        <a:off x="6508509" y="3349160"/>
                        <a:ext cx="386102" cy="189638"/>
                      </a:xfrm>
                      <a:custGeom>
                        <a:avLst/>
                        <a:gdLst>
                          <a:gd name="T0" fmla="*/ 0 w 3615"/>
                          <a:gd name="T1" fmla="*/ 0 h 10475"/>
                          <a:gd name="T2" fmla="*/ 0 w 3615"/>
                          <a:gd name="T3" fmla="*/ 0 h 10475"/>
                          <a:gd name="T4" fmla="*/ 0 w 3615"/>
                          <a:gd name="T5" fmla="*/ 0 h 10475"/>
                          <a:gd name="T6" fmla="*/ 0 w 3615"/>
                          <a:gd name="T7" fmla="*/ 0 h 10475"/>
                          <a:gd name="T8" fmla="*/ 0 w 3615"/>
                          <a:gd name="T9" fmla="*/ 0 h 10475"/>
                          <a:gd name="T10" fmla="*/ 0 60000 65536"/>
                          <a:gd name="T11" fmla="*/ 0 60000 65536"/>
                          <a:gd name="T12" fmla="*/ 0 60000 65536"/>
                          <a:gd name="T13" fmla="*/ 0 60000 65536"/>
                          <a:gd name="T14" fmla="*/ 0 60000 65536"/>
                          <a:gd name="T15" fmla="*/ 0 w 3615"/>
                          <a:gd name="T16" fmla="*/ 0 h 10475"/>
                          <a:gd name="T17" fmla="*/ 3615 w 3615"/>
                          <a:gd name="T18" fmla="*/ 10475 h 10475"/>
                        </a:gdLst>
                        <a:ahLst/>
                        <a:cxnLst>
                          <a:cxn ang="T10">
                            <a:pos x="T0" y="T1"/>
                          </a:cxn>
                          <a:cxn ang="T11">
                            <a:pos x="T2" y="T3"/>
                          </a:cxn>
                          <a:cxn ang="T12">
                            <a:pos x="T4" y="T5"/>
                          </a:cxn>
                          <a:cxn ang="T13">
                            <a:pos x="T6" y="T7"/>
                          </a:cxn>
                          <a:cxn ang="T14">
                            <a:pos x="T8" y="T9"/>
                          </a:cxn>
                        </a:cxnLst>
                        <a:rect l="T15" t="T16" r="T17" b="T18"/>
                        <a:pathLst>
                          <a:path w="3615" h="10475">
                            <a:moveTo>
                              <a:pt x="3615" y="0"/>
                            </a:moveTo>
                            <a:cubicBezTo>
                              <a:pt x="1942" y="0"/>
                              <a:pt x="2489" y="10475"/>
                              <a:pt x="827" y="10475"/>
                            </a:cubicBezTo>
                            <a:cubicBezTo>
                              <a:pt x="0" y="10475"/>
                              <a:pt x="0" y="10475"/>
                              <a:pt x="0" y="10475"/>
                            </a:cubicBezTo>
                            <a:cubicBezTo>
                              <a:pt x="1662" y="10475"/>
                              <a:pt x="1118" y="0"/>
                              <a:pt x="2788" y="0"/>
                            </a:cubicBezTo>
                            <a:lnTo>
                              <a:pt x="3615" y="0"/>
                            </a:lnTo>
                            <a:close/>
                          </a:path>
                        </a:pathLst>
                      </a:custGeom>
                      <a:grpFill/>
                      <a:ln w="6350">
                        <a:solidFill>
                          <a:schemeClr val="accent5">
                            <a:lumMod val="75000"/>
                          </a:schemeClr>
                        </a:solidFill>
                        <a:round/>
                        <a:headEnd/>
                        <a:tailEnd/>
                      </a:ln>
                    </p:spPr>
                    <p:txBody>
                      <a:bodyPr/>
                      <a:lstStyle/>
                      <a:p>
                        <a:endParaRPr lang="en-US"/>
                      </a:p>
                    </p:txBody>
                  </p:sp>
                  <p:sp>
                    <p:nvSpPr>
                      <p:cNvPr id="380" name="Freeform 12">
                        <a:extLst>
                          <a:ext uri="{FF2B5EF4-FFF2-40B4-BE49-F238E27FC236}">
                            <a16:creationId xmlns:a16="http://schemas.microsoft.com/office/drawing/2014/main" id="{4697003F-6390-4CBF-B3CA-C3FAAAF48732}"/>
                          </a:ext>
                        </a:extLst>
                      </p:cNvPr>
                      <p:cNvSpPr>
                        <a:spLocks noChangeAspect="1"/>
                      </p:cNvSpPr>
                      <p:nvPr/>
                    </p:nvSpPr>
                    <p:spPr bwMode="auto">
                      <a:xfrm rot="5400000">
                        <a:off x="6508509" y="2440281"/>
                        <a:ext cx="386102" cy="189638"/>
                      </a:xfrm>
                      <a:custGeom>
                        <a:avLst/>
                        <a:gdLst>
                          <a:gd name="T0" fmla="*/ 0 w 3607"/>
                          <a:gd name="T1" fmla="*/ 0 h 10500"/>
                          <a:gd name="T2" fmla="*/ 0 w 3607"/>
                          <a:gd name="T3" fmla="*/ 0 h 10500"/>
                          <a:gd name="T4" fmla="*/ 0 w 3607"/>
                          <a:gd name="T5" fmla="*/ 0 h 10500"/>
                          <a:gd name="T6" fmla="*/ 0 w 3607"/>
                          <a:gd name="T7" fmla="*/ 0 h 10500"/>
                          <a:gd name="T8" fmla="*/ 0 w 3607"/>
                          <a:gd name="T9" fmla="*/ 0 h 10500"/>
                          <a:gd name="T10" fmla="*/ 0 60000 65536"/>
                          <a:gd name="T11" fmla="*/ 0 60000 65536"/>
                          <a:gd name="T12" fmla="*/ 0 60000 65536"/>
                          <a:gd name="T13" fmla="*/ 0 60000 65536"/>
                          <a:gd name="T14" fmla="*/ 0 60000 65536"/>
                          <a:gd name="T15" fmla="*/ 0 w 3607"/>
                          <a:gd name="T16" fmla="*/ 0 h 10500"/>
                          <a:gd name="T17" fmla="*/ 3607 w 3607"/>
                          <a:gd name="T18" fmla="*/ 10500 h 10500"/>
                        </a:gdLst>
                        <a:ahLst/>
                        <a:cxnLst>
                          <a:cxn ang="T10">
                            <a:pos x="T0" y="T1"/>
                          </a:cxn>
                          <a:cxn ang="T11">
                            <a:pos x="T2" y="T3"/>
                          </a:cxn>
                          <a:cxn ang="T12">
                            <a:pos x="T4" y="T5"/>
                          </a:cxn>
                          <a:cxn ang="T13">
                            <a:pos x="T6" y="T7"/>
                          </a:cxn>
                          <a:cxn ang="T14">
                            <a:pos x="T8" y="T9"/>
                          </a:cxn>
                        </a:cxnLst>
                        <a:rect l="T15" t="T16" r="T17" b="T18"/>
                        <a:pathLst>
                          <a:path w="3607" h="10500">
                            <a:moveTo>
                              <a:pt x="3607" y="10500"/>
                            </a:moveTo>
                            <a:cubicBezTo>
                              <a:pt x="1937" y="10500"/>
                              <a:pt x="2484" y="0"/>
                              <a:pt x="825" y="0"/>
                            </a:cubicBezTo>
                            <a:cubicBezTo>
                              <a:pt x="0" y="0"/>
                              <a:pt x="0" y="0"/>
                              <a:pt x="0" y="0"/>
                            </a:cubicBezTo>
                            <a:cubicBezTo>
                              <a:pt x="1659" y="0"/>
                              <a:pt x="1115" y="10500"/>
                              <a:pt x="2782" y="10500"/>
                            </a:cubicBezTo>
                            <a:lnTo>
                              <a:pt x="3607" y="10500"/>
                            </a:lnTo>
                            <a:close/>
                          </a:path>
                        </a:pathLst>
                      </a:custGeom>
                      <a:grpFill/>
                      <a:ln w="6350">
                        <a:solidFill>
                          <a:schemeClr val="accent5">
                            <a:lumMod val="75000"/>
                          </a:schemeClr>
                        </a:solidFill>
                        <a:round/>
                        <a:headEnd/>
                        <a:tailEnd/>
                      </a:ln>
                    </p:spPr>
                    <p:txBody>
                      <a:bodyPr/>
                      <a:lstStyle/>
                      <a:p>
                        <a:endParaRPr lang="en-US"/>
                      </a:p>
                    </p:txBody>
                  </p:sp>
                  <p:sp>
                    <p:nvSpPr>
                      <p:cNvPr id="381" name="Freeform 8">
                        <a:extLst>
                          <a:ext uri="{FF2B5EF4-FFF2-40B4-BE49-F238E27FC236}">
                            <a16:creationId xmlns:a16="http://schemas.microsoft.com/office/drawing/2014/main" id="{02B604F9-C671-5ADC-2227-EB8EB3E764FB}"/>
                          </a:ext>
                        </a:extLst>
                      </p:cNvPr>
                      <p:cNvSpPr>
                        <a:spLocks noChangeAspect="1"/>
                      </p:cNvSpPr>
                      <p:nvPr/>
                    </p:nvSpPr>
                    <p:spPr bwMode="auto">
                      <a:xfrm rot="5400000">
                        <a:off x="6506801" y="3053603"/>
                        <a:ext cx="389520" cy="189638"/>
                      </a:xfrm>
                      <a:custGeom>
                        <a:avLst/>
                        <a:gdLst>
                          <a:gd name="T0" fmla="*/ 0 w 3607"/>
                          <a:gd name="T1" fmla="*/ 0 h 10500"/>
                          <a:gd name="T2" fmla="*/ 0 w 3607"/>
                          <a:gd name="T3" fmla="*/ 0 h 10500"/>
                          <a:gd name="T4" fmla="*/ 0 w 3607"/>
                          <a:gd name="T5" fmla="*/ 0 h 10500"/>
                          <a:gd name="T6" fmla="*/ 0 w 3607"/>
                          <a:gd name="T7" fmla="*/ 0 h 10500"/>
                          <a:gd name="T8" fmla="*/ 0 w 3607"/>
                          <a:gd name="T9" fmla="*/ 0 h 10500"/>
                          <a:gd name="T10" fmla="*/ 0 60000 65536"/>
                          <a:gd name="T11" fmla="*/ 0 60000 65536"/>
                          <a:gd name="T12" fmla="*/ 0 60000 65536"/>
                          <a:gd name="T13" fmla="*/ 0 60000 65536"/>
                          <a:gd name="T14" fmla="*/ 0 60000 65536"/>
                          <a:gd name="T15" fmla="*/ 0 w 3607"/>
                          <a:gd name="T16" fmla="*/ 0 h 10500"/>
                          <a:gd name="T17" fmla="*/ 3607 w 3607"/>
                          <a:gd name="T18" fmla="*/ 10500 h 10500"/>
                        </a:gdLst>
                        <a:ahLst/>
                        <a:cxnLst>
                          <a:cxn ang="T10">
                            <a:pos x="T0" y="T1"/>
                          </a:cxn>
                          <a:cxn ang="T11">
                            <a:pos x="T2" y="T3"/>
                          </a:cxn>
                          <a:cxn ang="T12">
                            <a:pos x="T4" y="T5"/>
                          </a:cxn>
                          <a:cxn ang="T13">
                            <a:pos x="T6" y="T7"/>
                          </a:cxn>
                          <a:cxn ang="T14">
                            <a:pos x="T8" y="T9"/>
                          </a:cxn>
                        </a:cxnLst>
                        <a:rect l="T15" t="T16" r="T17" b="T18"/>
                        <a:pathLst>
                          <a:path w="3607" h="10500">
                            <a:moveTo>
                              <a:pt x="3607" y="10500"/>
                            </a:moveTo>
                            <a:cubicBezTo>
                              <a:pt x="1937" y="10500"/>
                              <a:pt x="2484" y="0"/>
                              <a:pt x="825" y="0"/>
                            </a:cubicBezTo>
                            <a:cubicBezTo>
                              <a:pt x="0" y="0"/>
                              <a:pt x="0" y="0"/>
                              <a:pt x="0" y="0"/>
                            </a:cubicBezTo>
                            <a:cubicBezTo>
                              <a:pt x="1659" y="0"/>
                              <a:pt x="1115" y="10500"/>
                              <a:pt x="2782" y="10500"/>
                            </a:cubicBezTo>
                            <a:lnTo>
                              <a:pt x="3607" y="10500"/>
                            </a:lnTo>
                            <a:close/>
                          </a:path>
                        </a:pathLst>
                      </a:custGeom>
                      <a:grpFill/>
                      <a:ln w="6350">
                        <a:solidFill>
                          <a:schemeClr val="accent5">
                            <a:lumMod val="75000"/>
                          </a:schemeClr>
                        </a:solidFill>
                        <a:round/>
                        <a:headEnd/>
                        <a:tailEnd/>
                      </a:ln>
                    </p:spPr>
                    <p:txBody>
                      <a:bodyPr/>
                      <a:lstStyle/>
                      <a:p>
                        <a:endParaRPr lang="en-US"/>
                      </a:p>
                    </p:txBody>
                  </p:sp>
                  <p:sp>
                    <p:nvSpPr>
                      <p:cNvPr id="382" name="Freeform 7">
                        <a:extLst>
                          <a:ext uri="{FF2B5EF4-FFF2-40B4-BE49-F238E27FC236}">
                            <a16:creationId xmlns:a16="http://schemas.microsoft.com/office/drawing/2014/main" id="{B7A3ECC2-5BD5-31D7-2C9F-06E8C8007FE5}"/>
                          </a:ext>
                        </a:extLst>
                      </p:cNvPr>
                      <p:cNvSpPr>
                        <a:spLocks noChangeAspect="1"/>
                      </p:cNvSpPr>
                      <p:nvPr/>
                    </p:nvSpPr>
                    <p:spPr bwMode="auto">
                      <a:xfrm rot="5400000">
                        <a:off x="6507131" y="2141639"/>
                        <a:ext cx="389520" cy="188977"/>
                      </a:xfrm>
                      <a:custGeom>
                        <a:avLst/>
                        <a:gdLst>
                          <a:gd name="T0" fmla="*/ 0 w 3607"/>
                          <a:gd name="T1" fmla="*/ 0 h 10475"/>
                          <a:gd name="T2" fmla="*/ 0 w 3607"/>
                          <a:gd name="T3" fmla="*/ 0 h 10475"/>
                          <a:gd name="T4" fmla="*/ 0 w 3607"/>
                          <a:gd name="T5" fmla="*/ 0 h 10475"/>
                          <a:gd name="T6" fmla="*/ 0 w 3607"/>
                          <a:gd name="T7" fmla="*/ 0 h 10475"/>
                          <a:gd name="T8" fmla="*/ 0 w 3607"/>
                          <a:gd name="T9" fmla="*/ 0 h 10475"/>
                          <a:gd name="T10" fmla="*/ 0 60000 65536"/>
                          <a:gd name="T11" fmla="*/ 0 60000 65536"/>
                          <a:gd name="T12" fmla="*/ 0 60000 65536"/>
                          <a:gd name="T13" fmla="*/ 0 60000 65536"/>
                          <a:gd name="T14" fmla="*/ 0 60000 65536"/>
                          <a:gd name="T15" fmla="*/ 0 w 3607"/>
                          <a:gd name="T16" fmla="*/ 0 h 10475"/>
                          <a:gd name="T17" fmla="*/ 3607 w 3607"/>
                          <a:gd name="T18" fmla="*/ 10475 h 10475"/>
                        </a:gdLst>
                        <a:ahLst/>
                        <a:cxnLst>
                          <a:cxn ang="T10">
                            <a:pos x="T0" y="T1"/>
                          </a:cxn>
                          <a:cxn ang="T11">
                            <a:pos x="T2" y="T3"/>
                          </a:cxn>
                          <a:cxn ang="T12">
                            <a:pos x="T4" y="T5"/>
                          </a:cxn>
                          <a:cxn ang="T13">
                            <a:pos x="T6" y="T7"/>
                          </a:cxn>
                          <a:cxn ang="T14">
                            <a:pos x="T8" y="T9"/>
                          </a:cxn>
                        </a:cxnLst>
                        <a:rect l="T15" t="T16" r="T17" b="T18"/>
                        <a:pathLst>
                          <a:path w="3607" h="10475">
                            <a:moveTo>
                              <a:pt x="3607" y="10475"/>
                            </a:moveTo>
                            <a:cubicBezTo>
                              <a:pt x="1937" y="10475"/>
                              <a:pt x="2484" y="0"/>
                              <a:pt x="825" y="0"/>
                            </a:cubicBezTo>
                            <a:cubicBezTo>
                              <a:pt x="0" y="0"/>
                              <a:pt x="0" y="0"/>
                              <a:pt x="0" y="0"/>
                            </a:cubicBezTo>
                            <a:cubicBezTo>
                              <a:pt x="1659" y="0"/>
                              <a:pt x="1115" y="10475"/>
                              <a:pt x="2782" y="10475"/>
                            </a:cubicBezTo>
                            <a:lnTo>
                              <a:pt x="3607" y="10475"/>
                            </a:lnTo>
                            <a:close/>
                          </a:path>
                        </a:pathLst>
                      </a:custGeom>
                      <a:grpFill/>
                      <a:ln w="6350">
                        <a:solidFill>
                          <a:schemeClr val="accent5">
                            <a:lumMod val="75000"/>
                          </a:schemeClr>
                        </a:solidFill>
                        <a:round/>
                        <a:headEnd/>
                        <a:tailEnd/>
                      </a:ln>
                    </p:spPr>
                    <p:txBody>
                      <a:bodyPr/>
                      <a:lstStyle/>
                      <a:p>
                        <a:endParaRPr lang="en-US"/>
                      </a:p>
                    </p:txBody>
                  </p:sp>
                  <p:sp>
                    <p:nvSpPr>
                      <p:cNvPr id="383" name="Freeform 11">
                        <a:extLst>
                          <a:ext uri="{FF2B5EF4-FFF2-40B4-BE49-F238E27FC236}">
                            <a16:creationId xmlns:a16="http://schemas.microsoft.com/office/drawing/2014/main" id="{19FB52EE-7053-5824-66FF-E29CBE7999F2}"/>
                          </a:ext>
                        </a:extLst>
                      </p:cNvPr>
                      <p:cNvSpPr>
                        <a:spLocks noChangeAspect="1"/>
                      </p:cNvSpPr>
                      <p:nvPr/>
                    </p:nvSpPr>
                    <p:spPr bwMode="auto">
                      <a:xfrm rot="5400000">
                        <a:off x="6509170" y="2737546"/>
                        <a:ext cx="386102" cy="189638"/>
                      </a:xfrm>
                      <a:custGeom>
                        <a:avLst/>
                        <a:gdLst>
                          <a:gd name="T0" fmla="*/ 0 w 3607"/>
                          <a:gd name="T1" fmla="*/ 0 h 10475"/>
                          <a:gd name="T2" fmla="*/ 0 w 3607"/>
                          <a:gd name="T3" fmla="*/ 0 h 10475"/>
                          <a:gd name="T4" fmla="*/ 0 w 3607"/>
                          <a:gd name="T5" fmla="*/ 0 h 10475"/>
                          <a:gd name="T6" fmla="*/ 0 w 3607"/>
                          <a:gd name="T7" fmla="*/ 0 h 10475"/>
                          <a:gd name="T8" fmla="*/ 0 w 3607"/>
                          <a:gd name="T9" fmla="*/ 0 h 10475"/>
                          <a:gd name="T10" fmla="*/ 0 60000 65536"/>
                          <a:gd name="T11" fmla="*/ 0 60000 65536"/>
                          <a:gd name="T12" fmla="*/ 0 60000 65536"/>
                          <a:gd name="T13" fmla="*/ 0 60000 65536"/>
                          <a:gd name="T14" fmla="*/ 0 60000 65536"/>
                          <a:gd name="T15" fmla="*/ 0 w 3607"/>
                          <a:gd name="T16" fmla="*/ 0 h 10475"/>
                          <a:gd name="T17" fmla="*/ 3607 w 3607"/>
                          <a:gd name="T18" fmla="*/ 10475 h 10475"/>
                        </a:gdLst>
                        <a:ahLst/>
                        <a:cxnLst>
                          <a:cxn ang="T10">
                            <a:pos x="T0" y="T1"/>
                          </a:cxn>
                          <a:cxn ang="T11">
                            <a:pos x="T2" y="T3"/>
                          </a:cxn>
                          <a:cxn ang="T12">
                            <a:pos x="T4" y="T5"/>
                          </a:cxn>
                          <a:cxn ang="T13">
                            <a:pos x="T6" y="T7"/>
                          </a:cxn>
                          <a:cxn ang="T14">
                            <a:pos x="T8" y="T9"/>
                          </a:cxn>
                        </a:cxnLst>
                        <a:rect l="T15" t="T16" r="T17" b="T18"/>
                        <a:pathLst>
                          <a:path w="3607" h="10475">
                            <a:moveTo>
                              <a:pt x="3607" y="10475"/>
                            </a:moveTo>
                            <a:cubicBezTo>
                              <a:pt x="1937" y="10475"/>
                              <a:pt x="2484" y="0"/>
                              <a:pt x="825" y="0"/>
                            </a:cubicBezTo>
                            <a:cubicBezTo>
                              <a:pt x="0" y="0"/>
                              <a:pt x="0" y="0"/>
                              <a:pt x="0" y="0"/>
                            </a:cubicBezTo>
                            <a:cubicBezTo>
                              <a:pt x="1659" y="0"/>
                              <a:pt x="1115" y="10475"/>
                              <a:pt x="2782" y="10475"/>
                            </a:cubicBezTo>
                            <a:lnTo>
                              <a:pt x="3607" y="10475"/>
                            </a:lnTo>
                            <a:close/>
                          </a:path>
                        </a:pathLst>
                      </a:custGeom>
                      <a:grpFill/>
                      <a:ln w="6350">
                        <a:solidFill>
                          <a:schemeClr val="accent5">
                            <a:lumMod val="75000"/>
                          </a:schemeClr>
                        </a:solidFill>
                        <a:round/>
                        <a:headEnd/>
                        <a:tailEnd/>
                      </a:ln>
                    </p:spPr>
                    <p:txBody>
                      <a:bodyPr/>
                      <a:lstStyle/>
                      <a:p>
                        <a:endParaRPr lang="en-US"/>
                      </a:p>
                    </p:txBody>
                  </p:sp>
                  <p:sp>
                    <p:nvSpPr>
                      <p:cNvPr id="384" name="Freeform 7">
                        <a:extLst>
                          <a:ext uri="{FF2B5EF4-FFF2-40B4-BE49-F238E27FC236}">
                            <a16:creationId xmlns:a16="http://schemas.microsoft.com/office/drawing/2014/main" id="{CD3FCFCC-A35A-215E-E773-AE2C9FFBE7F1}"/>
                          </a:ext>
                        </a:extLst>
                      </p:cNvPr>
                      <p:cNvSpPr>
                        <a:spLocks noChangeAspect="1"/>
                      </p:cNvSpPr>
                      <p:nvPr/>
                    </p:nvSpPr>
                    <p:spPr bwMode="auto">
                      <a:xfrm rot="5400000">
                        <a:off x="6508839" y="3349490"/>
                        <a:ext cx="386102" cy="188977"/>
                      </a:xfrm>
                      <a:custGeom>
                        <a:avLst/>
                        <a:gdLst>
                          <a:gd name="T0" fmla="*/ 0 w 3607"/>
                          <a:gd name="T1" fmla="*/ 0 h 10475"/>
                          <a:gd name="T2" fmla="*/ 0 w 3607"/>
                          <a:gd name="T3" fmla="*/ 0 h 10475"/>
                          <a:gd name="T4" fmla="*/ 0 w 3607"/>
                          <a:gd name="T5" fmla="*/ 0 h 10475"/>
                          <a:gd name="T6" fmla="*/ 0 w 3607"/>
                          <a:gd name="T7" fmla="*/ 0 h 10475"/>
                          <a:gd name="T8" fmla="*/ 0 w 3607"/>
                          <a:gd name="T9" fmla="*/ 0 h 10475"/>
                          <a:gd name="T10" fmla="*/ 0 60000 65536"/>
                          <a:gd name="T11" fmla="*/ 0 60000 65536"/>
                          <a:gd name="T12" fmla="*/ 0 60000 65536"/>
                          <a:gd name="T13" fmla="*/ 0 60000 65536"/>
                          <a:gd name="T14" fmla="*/ 0 60000 65536"/>
                          <a:gd name="T15" fmla="*/ 0 w 3607"/>
                          <a:gd name="T16" fmla="*/ 0 h 10475"/>
                          <a:gd name="T17" fmla="*/ 3607 w 3607"/>
                          <a:gd name="T18" fmla="*/ 10475 h 10475"/>
                        </a:gdLst>
                        <a:ahLst/>
                        <a:cxnLst>
                          <a:cxn ang="T10">
                            <a:pos x="T0" y="T1"/>
                          </a:cxn>
                          <a:cxn ang="T11">
                            <a:pos x="T2" y="T3"/>
                          </a:cxn>
                          <a:cxn ang="T12">
                            <a:pos x="T4" y="T5"/>
                          </a:cxn>
                          <a:cxn ang="T13">
                            <a:pos x="T6" y="T7"/>
                          </a:cxn>
                          <a:cxn ang="T14">
                            <a:pos x="T8" y="T9"/>
                          </a:cxn>
                        </a:cxnLst>
                        <a:rect l="T15" t="T16" r="T17" b="T18"/>
                        <a:pathLst>
                          <a:path w="3607" h="10475">
                            <a:moveTo>
                              <a:pt x="3607" y="10475"/>
                            </a:moveTo>
                            <a:cubicBezTo>
                              <a:pt x="1937" y="10475"/>
                              <a:pt x="2484" y="0"/>
                              <a:pt x="825" y="0"/>
                            </a:cubicBezTo>
                            <a:cubicBezTo>
                              <a:pt x="0" y="0"/>
                              <a:pt x="0" y="0"/>
                              <a:pt x="0" y="0"/>
                            </a:cubicBezTo>
                            <a:cubicBezTo>
                              <a:pt x="1659" y="0"/>
                              <a:pt x="1115" y="10475"/>
                              <a:pt x="2782" y="10475"/>
                            </a:cubicBezTo>
                            <a:lnTo>
                              <a:pt x="3607" y="10475"/>
                            </a:lnTo>
                            <a:close/>
                          </a:path>
                        </a:pathLst>
                      </a:custGeom>
                      <a:grpFill/>
                      <a:ln w="6350">
                        <a:solidFill>
                          <a:schemeClr val="accent5">
                            <a:lumMod val="75000"/>
                          </a:schemeClr>
                        </a:solidFill>
                        <a:round/>
                        <a:headEnd/>
                        <a:tailEnd/>
                      </a:ln>
                    </p:spPr>
                    <p:txBody>
                      <a:bodyPr/>
                      <a:lstStyle/>
                      <a:p>
                        <a:endParaRPr lang="en-US"/>
                      </a:p>
                    </p:txBody>
                  </p:sp>
                </p:grpSp>
                <p:grpSp>
                  <p:nvGrpSpPr>
                    <p:cNvPr id="342" name="Group 341">
                      <a:extLst>
                        <a:ext uri="{FF2B5EF4-FFF2-40B4-BE49-F238E27FC236}">
                          <a16:creationId xmlns:a16="http://schemas.microsoft.com/office/drawing/2014/main" id="{4E097D99-24F3-7945-F636-AA5A9283C8B4}"/>
                        </a:ext>
                      </a:extLst>
                    </p:cNvPr>
                    <p:cNvGrpSpPr/>
                    <p:nvPr/>
                  </p:nvGrpSpPr>
                  <p:grpSpPr>
                    <a:xfrm>
                      <a:off x="5278369" y="3757726"/>
                      <a:ext cx="109019" cy="635000"/>
                      <a:chOff x="6606741" y="2041367"/>
                      <a:chExt cx="190299" cy="1595663"/>
                    </a:xfrm>
                    <a:solidFill>
                      <a:srgbClr val="AC78B8"/>
                    </a:solidFill>
                  </p:grpSpPr>
                  <p:sp>
                    <p:nvSpPr>
                      <p:cNvPr id="365" name="Freeform 10">
                        <a:extLst>
                          <a:ext uri="{FF2B5EF4-FFF2-40B4-BE49-F238E27FC236}">
                            <a16:creationId xmlns:a16="http://schemas.microsoft.com/office/drawing/2014/main" id="{57D4E4F3-20CA-E60E-46EF-6A8BEDB3F066}"/>
                          </a:ext>
                        </a:extLst>
                      </p:cNvPr>
                      <p:cNvSpPr>
                        <a:spLocks noChangeAspect="1"/>
                      </p:cNvSpPr>
                      <p:nvPr/>
                    </p:nvSpPr>
                    <p:spPr bwMode="auto">
                      <a:xfrm rot="5400000">
                        <a:off x="6506801" y="3053603"/>
                        <a:ext cx="389520" cy="189638"/>
                      </a:xfrm>
                      <a:custGeom>
                        <a:avLst/>
                        <a:gdLst>
                          <a:gd name="T0" fmla="*/ 0 w 3615"/>
                          <a:gd name="T1" fmla="*/ 0 h 10500"/>
                          <a:gd name="T2" fmla="*/ 0 w 3615"/>
                          <a:gd name="T3" fmla="*/ 0 h 10500"/>
                          <a:gd name="T4" fmla="*/ 0 w 3615"/>
                          <a:gd name="T5" fmla="*/ 0 h 10500"/>
                          <a:gd name="T6" fmla="*/ 0 w 3615"/>
                          <a:gd name="T7" fmla="*/ 0 h 10500"/>
                          <a:gd name="T8" fmla="*/ 0 w 3615"/>
                          <a:gd name="T9" fmla="*/ 0 h 10500"/>
                          <a:gd name="T10" fmla="*/ 0 60000 65536"/>
                          <a:gd name="T11" fmla="*/ 0 60000 65536"/>
                          <a:gd name="T12" fmla="*/ 0 60000 65536"/>
                          <a:gd name="T13" fmla="*/ 0 60000 65536"/>
                          <a:gd name="T14" fmla="*/ 0 60000 65536"/>
                          <a:gd name="T15" fmla="*/ 0 w 3615"/>
                          <a:gd name="T16" fmla="*/ 0 h 10500"/>
                          <a:gd name="T17" fmla="*/ 3615 w 3615"/>
                          <a:gd name="T18" fmla="*/ 10500 h 10500"/>
                        </a:gdLst>
                        <a:ahLst/>
                        <a:cxnLst>
                          <a:cxn ang="T10">
                            <a:pos x="T0" y="T1"/>
                          </a:cxn>
                          <a:cxn ang="T11">
                            <a:pos x="T2" y="T3"/>
                          </a:cxn>
                          <a:cxn ang="T12">
                            <a:pos x="T4" y="T5"/>
                          </a:cxn>
                          <a:cxn ang="T13">
                            <a:pos x="T6" y="T7"/>
                          </a:cxn>
                          <a:cxn ang="T14">
                            <a:pos x="T8" y="T9"/>
                          </a:cxn>
                        </a:cxnLst>
                        <a:rect l="T15" t="T16" r="T17" b="T18"/>
                        <a:pathLst>
                          <a:path w="3615" h="10500">
                            <a:moveTo>
                              <a:pt x="3615" y="0"/>
                            </a:moveTo>
                            <a:cubicBezTo>
                              <a:pt x="1941" y="0"/>
                              <a:pt x="2489" y="10500"/>
                              <a:pt x="827" y="10500"/>
                            </a:cubicBezTo>
                            <a:cubicBezTo>
                              <a:pt x="0" y="10500"/>
                              <a:pt x="0" y="10500"/>
                              <a:pt x="0" y="10500"/>
                            </a:cubicBezTo>
                            <a:cubicBezTo>
                              <a:pt x="1662" y="10500"/>
                              <a:pt x="1117" y="0"/>
                              <a:pt x="2788" y="0"/>
                            </a:cubicBezTo>
                            <a:lnTo>
                              <a:pt x="3615" y="0"/>
                            </a:lnTo>
                            <a:close/>
                          </a:path>
                        </a:pathLst>
                      </a:custGeom>
                      <a:grpFill/>
                      <a:ln w="6350">
                        <a:solidFill>
                          <a:schemeClr val="accent5">
                            <a:lumMod val="75000"/>
                          </a:schemeClr>
                        </a:solidFill>
                        <a:round/>
                        <a:headEnd/>
                        <a:tailEnd/>
                      </a:ln>
                    </p:spPr>
                    <p:txBody>
                      <a:bodyPr/>
                      <a:lstStyle/>
                      <a:p>
                        <a:endParaRPr lang="en-US"/>
                      </a:p>
                    </p:txBody>
                  </p:sp>
                  <p:sp>
                    <p:nvSpPr>
                      <p:cNvPr id="366" name="Freeform 14">
                        <a:extLst>
                          <a:ext uri="{FF2B5EF4-FFF2-40B4-BE49-F238E27FC236}">
                            <a16:creationId xmlns:a16="http://schemas.microsoft.com/office/drawing/2014/main" id="{71E66DD0-96C7-FB51-B8A0-937867AD68B8}"/>
                          </a:ext>
                        </a:extLst>
                      </p:cNvPr>
                      <p:cNvSpPr>
                        <a:spLocks noChangeAspect="1"/>
                      </p:cNvSpPr>
                      <p:nvPr/>
                    </p:nvSpPr>
                    <p:spPr bwMode="auto">
                      <a:xfrm rot="5400000">
                        <a:off x="6509170" y="2440281"/>
                        <a:ext cx="386102" cy="189638"/>
                      </a:xfrm>
                      <a:custGeom>
                        <a:avLst/>
                        <a:gdLst>
                          <a:gd name="T0" fmla="*/ 0 w 3615"/>
                          <a:gd name="T1" fmla="*/ 0 h 10500"/>
                          <a:gd name="T2" fmla="*/ 0 w 3615"/>
                          <a:gd name="T3" fmla="*/ 0 h 10500"/>
                          <a:gd name="T4" fmla="*/ 0 w 3615"/>
                          <a:gd name="T5" fmla="*/ 0 h 10500"/>
                          <a:gd name="T6" fmla="*/ 0 w 3615"/>
                          <a:gd name="T7" fmla="*/ 0 h 10500"/>
                          <a:gd name="T8" fmla="*/ 0 w 3615"/>
                          <a:gd name="T9" fmla="*/ 0 h 10500"/>
                          <a:gd name="T10" fmla="*/ 0 60000 65536"/>
                          <a:gd name="T11" fmla="*/ 0 60000 65536"/>
                          <a:gd name="T12" fmla="*/ 0 60000 65536"/>
                          <a:gd name="T13" fmla="*/ 0 60000 65536"/>
                          <a:gd name="T14" fmla="*/ 0 60000 65536"/>
                          <a:gd name="T15" fmla="*/ 0 w 3615"/>
                          <a:gd name="T16" fmla="*/ 0 h 10500"/>
                          <a:gd name="T17" fmla="*/ 3615 w 3615"/>
                          <a:gd name="T18" fmla="*/ 10500 h 10500"/>
                        </a:gdLst>
                        <a:ahLst/>
                        <a:cxnLst>
                          <a:cxn ang="T10">
                            <a:pos x="T0" y="T1"/>
                          </a:cxn>
                          <a:cxn ang="T11">
                            <a:pos x="T2" y="T3"/>
                          </a:cxn>
                          <a:cxn ang="T12">
                            <a:pos x="T4" y="T5"/>
                          </a:cxn>
                          <a:cxn ang="T13">
                            <a:pos x="T6" y="T7"/>
                          </a:cxn>
                          <a:cxn ang="T14">
                            <a:pos x="T8" y="T9"/>
                          </a:cxn>
                        </a:cxnLst>
                        <a:rect l="T15" t="T16" r="T17" b="T18"/>
                        <a:pathLst>
                          <a:path w="3615" h="10500">
                            <a:moveTo>
                              <a:pt x="3615" y="0"/>
                            </a:moveTo>
                            <a:cubicBezTo>
                              <a:pt x="1942" y="0"/>
                              <a:pt x="2489" y="10500"/>
                              <a:pt x="827" y="10500"/>
                            </a:cubicBezTo>
                            <a:cubicBezTo>
                              <a:pt x="0" y="10500"/>
                              <a:pt x="0" y="10500"/>
                              <a:pt x="0" y="10500"/>
                            </a:cubicBezTo>
                            <a:cubicBezTo>
                              <a:pt x="1662" y="10500"/>
                              <a:pt x="1117" y="0"/>
                              <a:pt x="2788" y="0"/>
                            </a:cubicBezTo>
                            <a:lnTo>
                              <a:pt x="3615" y="0"/>
                            </a:lnTo>
                            <a:close/>
                          </a:path>
                        </a:pathLst>
                      </a:custGeom>
                      <a:grpFill/>
                      <a:ln w="6350">
                        <a:solidFill>
                          <a:schemeClr val="accent5">
                            <a:lumMod val="75000"/>
                          </a:schemeClr>
                        </a:solidFill>
                        <a:round/>
                        <a:headEnd/>
                        <a:tailEnd/>
                      </a:ln>
                    </p:spPr>
                    <p:txBody>
                      <a:bodyPr/>
                      <a:lstStyle/>
                      <a:p>
                        <a:endParaRPr lang="en-US"/>
                      </a:p>
                    </p:txBody>
                  </p:sp>
                  <p:sp>
                    <p:nvSpPr>
                      <p:cNvPr id="367" name="Freeform 13">
                        <a:extLst>
                          <a:ext uri="{FF2B5EF4-FFF2-40B4-BE49-F238E27FC236}">
                            <a16:creationId xmlns:a16="http://schemas.microsoft.com/office/drawing/2014/main" id="{DA0A7D33-C0E2-EE07-219B-227027CD1A65}"/>
                          </a:ext>
                        </a:extLst>
                      </p:cNvPr>
                      <p:cNvSpPr>
                        <a:spLocks noChangeAspect="1"/>
                      </p:cNvSpPr>
                      <p:nvPr/>
                    </p:nvSpPr>
                    <p:spPr bwMode="auto">
                      <a:xfrm rot="5400000">
                        <a:off x="6508509" y="2737546"/>
                        <a:ext cx="386102" cy="189638"/>
                      </a:xfrm>
                      <a:custGeom>
                        <a:avLst/>
                        <a:gdLst>
                          <a:gd name="T0" fmla="*/ 0 w 3615"/>
                          <a:gd name="T1" fmla="*/ 0 h 10475"/>
                          <a:gd name="T2" fmla="*/ 0 w 3615"/>
                          <a:gd name="T3" fmla="*/ 0 h 10475"/>
                          <a:gd name="T4" fmla="*/ 0 w 3615"/>
                          <a:gd name="T5" fmla="*/ 0 h 10475"/>
                          <a:gd name="T6" fmla="*/ 0 w 3615"/>
                          <a:gd name="T7" fmla="*/ 0 h 10475"/>
                          <a:gd name="T8" fmla="*/ 0 w 3615"/>
                          <a:gd name="T9" fmla="*/ 0 h 10475"/>
                          <a:gd name="T10" fmla="*/ 0 60000 65536"/>
                          <a:gd name="T11" fmla="*/ 0 60000 65536"/>
                          <a:gd name="T12" fmla="*/ 0 60000 65536"/>
                          <a:gd name="T13" fmla="*/ 0 60000 65536"/>
                          <a:gd name="T14" fmla="*/ 0 60000 65536"/>
                          <a:gd name="T15" fmla="*/ 0 w 3615"/>
                          <a:gd name="T16" fmla="*/ 0 h 10475"/>
                          <a:gd name="T17" fmla="*/ 3615 w 3615"/>
                          <a:gd name="T18" fmla="*/ 10475 h 10475"/>
                        </a:gdLst>
                        <a:ahLst/>
                        <a:cxnLst>
                          <a:cxn ang="T10">
                            <a:pos x="T0" y="T1"/>
                          </a:cxn>
                          <a:cxn ang="T11">
                            <a:pos x="T2" y="T3"/>
                          </a:cxn>
                          <a:cxn ang="T12">
                            <a:pos x="T4" y="T5"/>
                          </a:cxn>
                          <a:cxn ang="T13">
                            <a:pos x="T6" y="T7"/>
                          </a:cxn>
                          <a:cxn ang="T14">
                            <a:pos x="T8" y="T9"/>
                          </a:cxn>
                        </a:cxnLst>
                        <a:rect l="T15" t="T16" r="T17" b="T18"/>
                        <a:pathLst>
                          <a:path w="3615" h="10475">
                            <a:moveTo>
                              <a:pt x="3615" y="0"/>
                            </a:moveTo>
                            <a:cubicBezTo>
                              <a:pt x="1942" y="0"/>
                              <a:pt x="2490" y="10475"/>
                              <a:pt x="827" y="10475"/>
                            </a:cubicBezTo>
                            <a:cubicBezTo>
                              <a:pt x="0" y="10475"/>
                              <a:pt x="0" y="10475"/>
                              <a:pt x="0" y="10475"/>
                            </a:cubicBezTo>
                            <a:cubicBezTo>
                              <a:pt x="1663" y="10475"/>
                              <a:pt x="1118" y="0"/>
                              <a:pt x="2788" y="0"/>
                            </a:cubicBezTo>
                            <a:lnTo>
                              <a:pt x="3615" y="0"/>
                            </a:lnTo>
                            <a:close/>
                          </a:path>
                        </a:pathLst>
                      </a:custGeom>
                      <a:grpFill/>
                      <a:ln w="6350">
                        <a:solidFill>
                          <a:schemeClr val="accent5">
                            <a:lumMod val="75000"/>
                          </a:schemeClr>
                        </a:solidFill>
                        <a:round/>
                        <a:headEnd/>
                        <a:tailEnd/>
                      </a:ln>
                    </p:spPr>
                    <p:txBody>
                      <a:bodyPr/>
                      <a:lstStyle/>
                      <a:p>
                        <a:endParaRPr lang="en-US"/>
                      </a:p>
                    </p:txBody>
                  </p:sp>
                  <p:sp>
                    <p:nvSpPr>
                      <p:cNvPr id="368" name="Freeform 9">
                        <a:extLst>
                          <a:ext uri="{FF2B5EF4-FFF2-40B4-BE49-F238E27FC236}">
                            <a16:creationId xmlns:a16="http://schemas.microsoft.com/office/drawing/2014/main" id="{1F6D4562-226D-174D-B8A2-C6EF6BB2747B}"/>
                          </a:ext>
                        </a:extLst>
                      </p:cNvPr>
                      <p:cNvSpPr>
                        <a:spLocks noChangeAspect="1"/>
                      </p:cNvSpPr>
                      <p:nvPr/>
                    </p:nvSpPr>
                    <p:spPr bwMode="auto">
                      <a:xfrm rot="5400000">
                        <a:off x="6506801" y="2141308"/>
                        <a:ext cx="389520" cy="189638"/>
                      </a:xfrm>
                      <a:custGeom>
                        <a:avLst/>
                        <a:gdLst>
                          <a:gd name="T0" fmla="*/ 0 w 3615"/>
                          <a:gd name="T1" fmla="*/ 0 h 10475"/>
                          <a:gd name="T2" fmla="*/ 0 w 3615"/>
                          <a:gd name="T3" fmla="*/ 0 h 10475"/>
                          <a:gd name="T4" fmla="*/ 0 w 3615"/>
                          <a:gd name="T5" fmla="*/ 0 h 10475"/>
                          <a:gd name="T6" fmla="*/ 0 w 3615"/>
                          <a:gd name="T7" fmla="*/ 0 h 10475"/>
                          <a:gd name="T8" fmla="*/ 0 w 3615"/>
                          <a:gd name="T9" fmla="*/ 0 h 10475"/>
                          <a:gd name="T10" fmla="*/ 0 60000 65536"/>
                          <a:gd name="T11" fmla="*/ 0 60000 65536"/>
                          <a:gd name="T12" fmla="*/ 0 60000 65536"/>
                          <a:gd name="T13" fmla="*/ 0 60000 65536"/>
                          <a:gd name="T14" fmla="*/ 0 60000 65536"/>
                          <a:gd name="T15" fmla="*/ 0 w 3615"/>
                          <a:gd name="T16" fmla="*/ 0 h 10475"/>
                          <a:gd name="T17" fmla="*/ 3615 w 3615"/>
                          <a:gd name="T18" fmla="*/ 10475 h 10475"/>
                        </a:gdLst>
                        <a:ahLst/>
                        <a:cxnLst>
                          <a:cxn ang="T10">
                            <a:pos x="T0" y="T1"/>
                          </a:cxn>
                          <a:cxn ang="T11">
                            <a:pos x="T2" y="T3"/>
                          </a:cxn>
                          <a:cxn ang="T12">
                            <a:pos x="T4" y="T5"/>
                          </a:cxn>
                          <a:cxn ang="T13">
                            <a:pos x="T6" y="T7"/>
                          </a:cxn>
                          <a:cxn ang="T14">
                            <a:pos x="T8" y="T9"/>
                          </a:cxn>
                        </a:cxnLst>
                        <a:rect l="T15" t="T16" r="T17" b="T18"/>
                        <a:pathLst>
                          <a:path w="3615" h="10475">
                            <a:moveTo>
                              <a:pt x="3615" y="0"/>
                            </a:moveTo>
                            <a:cubicBezTo>
                              <a:pt x="1942" y="0"/>
                              <a:pt x="2489" y="10475"/>
                              <a:pt x="827" y="10475"/>
                            </a:cubicBezTo>
                            <a:cubicBezTo>
                              <a:pt x="0" y="10475"/>
                              <a:pt x="0" y="10475"/>
                              <a:pt x="0" y="10475"/>
                            </a:cubicBezTo>
                            <a:cubicBezTo>
                              <a:pt x="1662" y="10475"/>
                              <a:pt x="1118" y="0"/>
                              <a:pt x="2788" y="0"/>
                            </a:cubicBezTo>
                            <a:lnTo>
                              <a:pt x="3615" y="0"/>
                            </a:lnTo>
                            <a:close/>
                          </a:path>
                        </a:pathLst>
                      </a:custGeom>
                      <a:grpFill/>
                      <a:ln w="6350">
                        <a:solidFill>
                          <a:schemeClr val="accent5">
                            <a:lumMod val="75000"/>
                          </a:schemeClr>
                        </a:solidFill>
                        <a:round/>
                        <a:headEnd/>
                        <a:tailEnd/>
                      </a:ln>
                    </p:spPr>
                    <p:txBody>
                      <a:bodyPr/>
                      <a:lstStyle/>
                      <a:p>
                        <a:endParaRPr lang="en-US"/>
                      </a:p>
                    </p:txBody>
                  </p:sp>
                  <p:sp>
                    <p:nvSpPr>
                      <p:cNvPr id="369" name="Freeform 9">
                        <a:extLst>
                          <a:ext uri="{FF2B5EF4-FFF2-40B4-BE49-F238E27FC236}">
                            <a16:creationId xmlns:a16="http://schemas.microsoft.com/office/drawing/2014/main" id="{E27D171A-6491-9D82-3B56-BFF058D511B3}"/>
                          </a:ext>
                        </a:extLst>
                      </p:cNvPr>
                      <p:cNvSpPr>
                        <a:spLocks noChangeAspect="1"/>
                      </p:cNvSpPr>
                      <p:nvPr/>
                    </p:nvSpPr>
                    <p:spPr bwMode="auto">
                      <a:xfrm rot="5400000">
                        <a:off x="6508509" y="3349160"/>
                        <a:ext cx="386102" cy="189638"/>
                      </a:xfrm>
                      <a:custGeom>
                        <a:avLst/>
                        <a:gdLst>
                          <a:gd name="T0" fmla="*/ 0 w 3615"/>
                          <a:gd name="T1" fmla="*/ 0 h 10475"/>
                          <a:gd name="T2" fmla="*/ 0 w 3615"/>
                          <a:gd name="T3" fmla="*/ 0 h 10475"/>
                          <a:gd name="T4" fmla="*/ 0 w 3615"/>
                          <a:gd name="T5" fmla="*/ 0 h 10475"/>
                          <a:gd name="T6" fmla="*/ 0 w 3615"/>
                          <a:gd name="T7" fmla="*/ 0 h 10475"/>
                          <a:gd name="T8" fmla="*/ 0 w 3615"/>
                          <a:gd name="T9" fmla="*/ 0 h 10475"/>
                          <a:gd name="T10" fmla="*/ 0 60000 65536"/>
                          <a:gd name="T11" fmla="*/ 0 60000 65536"/>
                          <a:gd name="T12" fmla="*/ 0 60000 65536"/>
                          <a:gd name="T13" fmla="*/ 0 60000 65536"/>
                          <a:gd name="T14" fmla="*/ 0 60000 65536"/>
                          <a:gd name="T15" fmla="*/ 0 w 3615"/>
                          <a:gd name="T16" fmla="*/ 0 h 10475"/>
                          <a:gd name="T17" fmla="*/ 3615 w 3615"/>
                          <a:gd name="T18" fmla="*/ 10475 h 10475"/>
                        </a:gdLst>
                        <a:ahLst/>
                        <a:cxnLst>
                          <a:cxn ang="T10">
                            <a:pos x="T0" y="T1"/>
                          </a:cxn>
                          <a:cxn ang="T11">
                            <a:pos x="T2" y="T3"/>
                          </a:cxn>
                          <a:cxn ang="T12">
                            <a:pos x="T4" y="T5"/>
                          </a:cxn>
                          <a:cxn ang="T13">
                            <a:pos x="T6" y="T7"/>
                          </a:cxn>
                          <a:cxn ang="T14">
                            <a:pos x="T8" y="T9"/>
                          </a:cxn>
                        </a:cxnLst>
                        <a:rect l="T15" t="T16" r="T17" b="T18"/>
                        <a:pathLst>
                          <a:path w="3615" h="10475">
                            <a:moveTo>
                              <a:pt x="3615" y="0"/>
                            </a:moveTo>
                            <a:cubicBezTo>
                              <a:pt x="1942" y="0"/>
                              <a:pt x="2489" y="10475"/>
                              <a:pt x="827" y="10475"/>
                            </a:cubicBezTo>
                            <a:cubicBezTo>
                              <a:pt x="0" y="10475"/>
                              <a:pt x="0" y="10475"/>
                              <a:pt x="0" y="10475"/>
                            </a:cubicBezTo>
                            <a:cubicBezTo>
                              <a:pt x="1662" y="10475"/>
                              <a:pt x="1118" y="0"/>
                              <a:pt x="2788" y="0"/>
                            </a:cubicBezTo>
                            <a:lnTo>
                              <a:pt x="3615" y="0"/>
                            </a:lnTo>
                            <a:close/>
                          </a:path>
                        </a:pathLst>
                      </a:custGeom>
                      <a:grpFill/>
                      <a:ln w="6350">
                        <a:solidFill>
                          <a:schemeClr val="accent5">
                            <a:lumMod val="75000"/>
                          </a:schemeClr>
                        </a:solidFill>
                        <a:round/>
                        <a:headEnd/>
                        <a:tailEnd/>
                      </a:ln>
                    </p:spPr>
                    <p:txBody>
                      <a:bodyPr/>
                      <a:lstStyle/>
                      <a:p>
                        <a:endParaRPr lang="en-US"/>
                      </a:p>
                    </p:txBody>
                  </p:sp>
                  <p:sp>
                    <p:nvSpPr>
                      <p:cNvPr id="370" name="Freeform 12">
                        <a:extLst>
                          <a:ext uri="{FF2B5EF4-FFF2-40B4-BE49-F238E27FC236}">
                            <a16:creationId xmlns:a16="http://schemas.microsoft.com/office/drawing/2014/main" id="{3C56FA95-5C70-ECAB-EC61-ED3425473E2D}"/>
                          </a:ext>
                        </a:extLst>
                      </p:cNvPr>
                      <p:cNvSpPr>
                        <a:spLocks noChangeAspect="1"/>
                      </p:cNvSpPr>
                      <p:nvPr/>
                    </p:nvSpPr>
                    <p:spPr bwMode="auto">
                      <a:xfrm rot="5400000">
                        <a:off x="6508509" y="2440281"/>
                        <a:ext cx="386102" cy="189638"/>
                      </a:xfrm>
                      <a:custGeom>
                        <a:avLst/>
                        <a:gdLst>
                          <a:gd name="T0" fmla="*/ 0 w 3607"/>
                          <a:gd name="T1" fmla="*/ 0 h 10500"/>
                          <a:gd name="T2" fmla="*/ 0 w 3607"/>
                          <a:gd name="T3" fmla="*/ 0 h 10500"/>
                          <a:gd name="T4" fmla="*/ 0 w 3607"/>
                          <a:gd name="T5" fmla="*/ 0 h 10500"/>
                          <a:gd name="T6" fmla="*/ 0 w 3607"/>
                          <a:gd name="T7" fmla="*/ 0 h 10500"/>
                          <a:gd name="T8" fmla="*/ 0 w 3607"/>
                          <a:gd name="T9" fmla="*/ 0 h 10500"/>
                          <a:gd name="T10" fmla="*/ 0 60000 65536"/>
                          <a:gd name="T11" fmla="*/ 0 60000 65536"/>
                          <a:gd name="T12" fmla="*/ 0 60000 65536"/>
                          <a:gd name="T13" fmla="*/ 0 60000 65536"/>
                          <a:gd name="T14" fmla="*/ 0 60000 65536"/>
                          <a:gd name="T15" fmla="*/ 0 w 3607"/>
                          <a:gd name="T16" fmla="*/ 0 h 10500"/>
                          <a:gd name="T17" fmla="*/ 3607 w 3607"/>
                          <a:gd name="T18" fmla="*/ 10500 h 10500"/>
                        </a:gdLst>
                        <a:ahLst/>
                        <a:cxnLst>
                          <a:cxn ang="T10">
                            <a:pos x="T0" y="T1"/>
                          </a:cxn>
                          <a:cxn ang="T11">
                            <a:pos x="T2" y="T3"/>
                          </a:cxn>
                          <a:cxn ang="T12">
                            <a:pos x="T4" y="T5"/>
                          </a:cxn>
                          <a:cxn ang="T13">
                            <a:pos x="T6" y="T7"/>
                          </a:cxn>
                          <a:cxn ang="T14">
                            <a:pos x="T8" y="T9"/>
                          </a:cxn>
                        </a:cxnLst>
                        <a:rect l="T15" t="T16" r="T17" b="T18"/>
                        <a:pathLst>
                          <a:path w="3607" h="10500">
                            <a:moveTo>
                              <a:pt x="3607" y="10500"/>
                            </a:moveTo>
                            <a:cubicBezTo>
                              <a:pt x="1937" y="10500"/>
                              <a:pt x="2484" y="0"/>
                              <a:pt x="825" y="0"/>
                            </a:cubicBezTo>
                            <a:cubicBezTo>
                              <a:pt x="0" y="0"/>
                              <a:pt x="0" y="0"/>
                              <a:pt x="0" y="0"/>
                            </a:cubicBezTo>
                            <a:cubicBezTo>
                              <a:pt x="1659" y="0"/>
                              <a:pt x="1115" y="10500"/>
                              <a:pt x="2782" y="10500"/>
                            </a:cubicBezTo>
                            <a:lnTo>
                              <a:pt x="3607" y="10500"/>
                            </a:lnTo>
                            <a:close/>
                          </a:path>
                        </a:pathLst>
                      </a:custGeom>
                      <a:grpFill/>
                      <a:ln w="6350">
                        <a:solidFill>
                          <a:schemeClr val="accent5">
                            <a:lumMod val="75000"/>
                          </a:schemeClr>
                        </a:solidFill>
                        <a:round/>
                        <a:headEnd/>
                        <a:tailEnd/>
                      </a:ln>
                    </p:spPr>
                    <p:txBody>
                      <a:bodyPr/>
                      <a:lstStyle/>
                      <a:p>
                        <a:endParaRPr lang="en-US"/>
                      </a:p>
                    </p:txBody>
                  </p:sp>
                  <p:sp>
                    <p:nvSpPr>
                      <p:cNvPr id="371" name="Freeform 8">
                        <a:extLst>
                          <a:ext uri="{FF2B5EF4-FFF2-40B4-BE49-F238E27FC236}">
                            <a16:creationId xmlns:a16="http://schemas.microsoft.com/office/drawing/2014/main" id="{D725BED4-B996-3B1D-3689-2CB1E541A46C}"/>
                          </a:ext>
                        </a:extLst>
                      </p:cNvPr>
                      <p:cNvSpPr>
                        <a:spLocks noChangeAspect="1"/>
                      </p:cNvSpPr>
                      <p:nvPr/>
                    </p:nvSpPr>
                    <p:spPr bwMode="auto">
                      <a:xfrm rot="5400000">
                        <a:off x="6506801" y="3053603"/>
                        <a:ext cx="389520" cy="189638"/>
                      </a:xfrm>
                      <a:custGeom>
                        <a:avLst/>
                        <a:gdLst>
                          <a:gd name="T0" fmla="*/ 0 w 3607"/>
                          <a:gd name="T1" fmla="*/ 0 h 10500"/>
                          <a:gd name="T2" fmla="*/ 0 w 3607"/>
                          <a:gd name="T3" fmla="*/ 0 h 10500"/>
                          <a:gd name="T4" fmla="*/ 0 w 3607"/>
                          <a:gd name="T5" fmla="*/ 0 h 10500"/>
                          <a:gd name="T6" fmla="*/ 0 w 3607"/>
                          <a:gd name="T7" fmla="*/ 0 h 10500"/>
                          <a:gd name="T8" fmla="*/ 0 w 3607"/>
                          <a:gd name="T9" fmla="*/ 0 h 10500"/>
                          <a:gd name="T10" fmla="*/ 0 60000 65536"/>
                          <a:gd name="T11" fmla="*/ 0 60000 65536"/>
                          <a:gd name="T12" fmla="*/ 0 60000 65536"/>
                          <a:gd name="T13" fmla="*/ 0 60000 65536"/>
                          <a:gd name="T14" fmla="*/ 0 60000 65536"/>
                          <a:gd name="T15" fmla="*/ 0 w 3607"/>
                          <a:gd name="T16" fmla="*/ 0 h 10500"/>
                          <a:gd name="T17" fmla="*/ 3607 w 3607"/>
                          <a:gd name="T18" fmla="*/ 10500 h 10500"/>
                        </a:gdLst>
                        <a:ahLst/>
                        <a:cxnLst>
                          <a:cxn ang="T10">
                            <a:pos x="T0" y="T1"/>
                          </a:cxn>
                          <a:cxn ang="T11">
                            <a:pos x="T2" y="T3"/>
                          </a:cxn>
                          <a:cxn ang="T12">
                            <a:pos x="T4" y="T5"/>
                          </a:cxn>
                          <a:cxn ang="T13">
                            <a:pos x="T6" y="T7"/>
                          </a:cxn>
                          <a:cxn ang="T14">
                            <a:pos x="T8" y="T9"/>
                          </a:cxn>
                        </a:cxnLst>
                        <a:rect l="T15" t="T16" r="T17" b="T18"/>
                        <a:pathLst>
                          <a:path w="3607" h="10500">
                            <a:moveTo>
                              <a:pt x="3607" y="10500"/>
                            </a:moveTo>
                            <a:cubicBezTo>
                              <a:pt x="1937" y="10500"/>
                              <a:pt x="2484" y="0"/>
                              <a:pt x="825" y="0"/>
                            </a:cubicBezTo>
                            <a:cubicBezTo>
                              <a:pt x="0" y="0"/>
                              <a:pt x="0" y="0"/>
                              <a:pt x="0" y="0"/>
                            </a:cubicBezTo>
                            <a:cubicBezTo>
                              <a:pt x="1659" y="0"/>
                              <a:pt x="1115" y="10500"/>
                              <a:pt x="2782" y="10500"/>
                            </a:cubicBezTo>
                            <a:lnTo>
                              <a:pt x="3607" y="10500"/>
                            </a:lnTo>
                            <a:close/>
                          </a:path>
                        </a:pathLst>
                      </a:custGeom>
                      <a:grpFill/>
                      <a:ln w="6350">
                        <a:solidFill>
                          <a:schemeClr val="accent5">
                            <a:lumMod val="75000"/>
                          </a:schemeClr>
                        </a:solidFill>
                        <a:round/>
                        <a:headEnd/>
                        <a:tailEnd/>
                      </a:ln>
                    </p:spPr>
                    <p:txBody>
                      <a:bodyPr/>
                      <a:lstStyle/>
                      <a:p>
                        <a:endParaRPr lang="en-US"/>
                      </a:p>
                    </p:txBody>
                  </p:sp>
                  <p:sp>
                    <p:nvSpPr>
                      <p:cNvPr id="372" name="Freeform 7">
                        <a:extLst>
                          <a:ext uri="{FF2B5EF4-FFF2-40B4-BE49-F238E27FC236}">
                            <a16:creationId xmlns:a16="http://schemas.microsoft.com/office/drawing/2014/main" id="{266C4800-A4B8-5EC9-DFDD-4762D921C81E}"/>
                          </a:ext>
                        </a:extLst>
                      </p:cNvPr>
                      <p:cNvSpPr>
                        <a:spLocks noChangeAspect="1"/>
                      </p:cNvSpPr>
                      <p:nvPr/>
                    </p:nvSpPr>
                    <p:spPr bwMode="auto">
                      <a:xfrm rot="5400000">
                        <a:off x="6507131" y="2141639"/>
                        <a:ext cx="389520" cy="188977"/>
                      </a:xfrm>
                      <a:custGeom>
                        <a:avLst/>
                        <a:gdLst>
                          <a:gd name="T0" fmla="*/ 0 w 3607"/>
                          <a:gd name="T1" fmla="*/ 0 h 10475"/>
                          <a:gd name="T2" fmla="*/ 0 w 3607"/>
                          <a:gd name="T3" fmla="*/ 0 h 10475"/>
                          <a:gd name="T4" fmla="*/ 0 w 3607"/>
                          <a:gd name="T5" fmla="*/ 0 h 10475"/>
                          <a:gd name="T6" fmla="*/ 0 w 3607"/>
                          <a:gd name="T7" fmla="*/ 0 h 10475"/>
                          <a:gd name="T8" fmla="*/ 0 w 3607"/>
                          <a:gd name="T9" fmla="*/ 0 h 10475"/>
                          <a:gd name="T10" fmla="*/ 0 60000 65536"/>
                          <a:gd name="T11" fmla="*/ 0 60000 65536"/>
                          <a:gd name="T12" fmla="*/ 0 60000 65536"/>
                          <a:gd name="T13" fmla="*/ 0 60000 65536"/>
                          <a:gd name="T14" fmla="*/ 0 60000 65536"/>
                          <a:gd name="T15" fmla="*/ 0 w 3607"/>
                          <a:gd name="T16" fmla="*/ 0 h 10475"/>
                          <a:gd name="T17" fmla="*/ 3607 w 3607"/>
                          <a:gd name="T18" fmla="*/ 10475 h 10475"/>
                        </a:gdLst>
                        <a:ahLst/>
                        <a:cxnLst>
                          <a:cxn ang="T10">
                            <a:pos x="T0" y="T1"/>
                          </a:cxn>
                          <a:cxn ang="T11">
                            <a:pos x="T2" y="T3"/>
                          </a:cxn>
                          <a:cxn ang="T12">
                            <a:pos x="T4" y="T5"/>
                          </a:cxn>
                          <a:cxn ang="T13">
                            <a:pos x="T6" y="T7"/>
                          </a:cxn>
                          <a:cxn ang="T14">
                            <a:pos x="T8" y="T9"/>
                          </a:cxn>
                        </a:cxnLst>
                        <a:rect l="T15" t="T16" r="T17" b="T18"/>
                        <a:pathLst>
                          <a:path w="3607" h="10475">
                            <a:moveTo>
                              <a:pt x="3607" y="10475"/>
                            </a:moveTo>
                            <a:cubicBezTo>
                              <a:pt x="1937" y="10475"/>
                              <a:pt x="2484" y="0"/>
                              <a:pt x="825" y="0"/>
                            </a:cubicBezTo>
                            <a:cubicBezTo>
                              <a:pt x="0" y="0"/>
                              <a:pt x="0" y="0"/>
                              <a:pt x="0" y="0"/>
                            </a:cubicBezTo>
                            <a:cubicBezTo>
                              <a:pt x="1659" y="0"/>
                              <a:pt x="1115" y="10475"/>
                              <a:pt x="2782" y="10475"/>
                            </a:cubicBezTo>
                            <a:lnTo>
                              <a:pt x="3607" y="10475"/>
                            </a:lnTo>
                            <a:close/>
                          </a:path>
                        </a:pathLst>
                      </a:custGeom>
                      <a:grpFill/>
                      <a:ln w="6350">
                        <a:solidFill>
                          <a:schemeClr val="accent5">
                            <a:lumMod val="75000"/>
                          </a:schemeClr>
                        </a:solidFill>
                        <a:round/>
                        <a:headEnd/>
                        <a:tailEnd/>
                      </a:ln>
                    </p:spPr>
                    <p:txBody>
                      <a:bodyPr/>
                      <a:lstStyle/>
                      <a:p>
                        <a:endParaRPr lang="en-US"/>
                      </a:p>
                    </p:txBody>
                  </p:sp>
                  <p:sp>
                    <p:nvSpPr>
                      <p:cNvPr id="373" name="Freeform 11">
                        <a:extLst>
                          <a:ext uri="{FF2B5EF4-FFF2-40B4-BE49-F238E27FC236}">
                            <a16:creationId xmlns:a16="http://schemas.microsoft.com/office/drawing/2014/main" id="{338D63F0-874D-31E6-A981-5137DAB419D4}"/>
                          </a:ext>
                        </a:extLst>
                      </p:cNvPr>
                      <p:cNvSpPr>
                        <a:spLocks noChangeAspect="1"/>
                      </p:cNvSpPr>
                      <p:nvPr/>
                    </p:nvSpPr>
                    <p:spPr bwMode="auto">
                      <a:xfrm rot="5400000">
                        <a:off x="6509170" y="2737546"/>
                        <a:ext cx="386102" cy="189638"/>
                      </a:xfrm>
                      <a:custGeom>
                        <a:avLst/>
                        <a:gdLst>
                          <a:gd name="T0" fmla="*/ 0 w 3607"/>
                          <a:gd name="T1" fmla="*/ 0 h 10475"/>
                          <a:gd name="T2" fmla="*/ 0 w 3607"/>
                          <a:gd name="T3" fmla="*/ 0 h 10475"/>
                          <a:gd name="T4" fmla="*/ 0 w 3607"/>
                          <a:gd name="T5" fmla="*/ 0 h 10475"/>
                          <a:gd name="T6" fmla="*/ 0 w 3607"/>
                          <a:gd name="T7" fmla="*/ 0 h 10475"/>
                          <a:gd name="T8" fmla="*/ 0 w 3607"/>
                          <a:gd name="T9" fmla="*/ 0 h 10475"/>
                          <a:gd name="T10" fmla="*/ 0 60000 65536"/>
                          <a:gd name="T11" fmla="*/ 0 60000 65536"/>
                          <a:gd name="T12" fmla="*/ 0 60000 65536"/>
                          <a:gd name="T13" fmla="*/ 0 60000 65536"/>
                          <a:gd name="T14" fmla="*/ 0 60000 65536"/>
                          <a:gd name="T15" fmla="*/ 0 w 3607"/>
                          <a:gd name="T16" fmla="*/ 0 h 10475"/>
                          <a:gd name="T17" fmla="*/ 3607 w 3607"/>
                          <a:gd name="T18" fmla="*/ 10475 h 10475"/>
                        </a:gdLst>
                        <a:ahLst/>
                        <a:cxnLst>
                          <a:cxn ang="T10">
                            <a:pos x="T0" y="T1"/>
                          </a:cxn>
                          <a:cxn ang="T11">
                            <a:pos x="T2" y="T3"/>
                          </a:cxn>
                          <a:cxn ang="T12">
                            <a:pos x="T4" y="T5"/>
                          </a:cxn>
                          <a:cxn ang="T13">
                            <a:pos x="T6" y="T7"/>
                          </a:cxn>
                          <a:cxn ang="T14">
                            <a:pos x="T8" y="T9"/>
                          </a:cxn>
                        </a:cxnLst>
                        <a:rect l="T15" t="T16" r="T17" b="T18"/>
                        <a:pathLst>
                          <a:path w="3607" h="10475">
                            <a:moveTo>
                              <a:pt x="3607" y="10475"/>
                            </a:moveTo>
                            <a:cubicBezTo>
                              <a:pt x="1937" y="10475"/>
                              <a:pt x="2484" y="0"/>
                              <a:pt x="825" y="0"/>
                            </a:cubicBezTo>
                            <a:cubicBezTo>
                              <a:pt x="0" y="0"/>
                              <a:pt x="0" y="0"/>
                              <a:pt x="0" y="0"/>
                            </a:cubicBezTo>
                            <a:cubicBezTo>
                              <a:pt x="1659" y="0"/>
                              <a:pt x="1115" y="10475"/>
                              <a:pt x="2782" y="10475"/>
                            </a:cubicBezTo>
                            <a:lnTo>
                              <a:pt x="3607" y="10475"/>
                            </a:lnTo>
                            <a:close/>
                          </a:path>
                        </a:pathLst>
                      </a:custGeom>
                      <a:grpFill/>
                      <a:ln w="6350">
                        <a:solidFill>
                          <a:schemeClr val="accent5">
                            <a:lumMod val="75000"/>
                          </a:schemeClr>
                        </a:solidFill>
                        <a:round/>
                        <a:headEnd/>
                        <a:tailEnd/>
                      </a:ln>
                    </p:spPr>
                    <p:txBody>
                      <a:bodyPr/>
                      <a:lstStyle/>
                      <a:p>
                        <a:endParaRPr lang="en-US"/>
                      </a:p>
                    </p:txBody>
                  </p:sp>
                  <p:sp>
                    <p:nvSpPr>
                      <p:cNvPr id="374" name="Freeform 7">
                        <a:extLst>
                          <a:ext uri="{FF2B5EF4-FFF2-40B4-BE49-F238E27FC236}">
                            <a16:creationId xmlns:a16="http://schemas.microsoft.com/office/drawing/2014/main" id="{022897D5-CAB7-DB89-7510-7C49424B459F}"/>
                          </a:ext>
                        </a:extLst>
                      </p:cNvPr>
                      <p:cNvSpPr>
                        <a:spLocks noChangeAspect="1"/>
                      </p:cNvSpPr>
                      <p:nvPr/>
                    </p:nvSpPr>
                    <p:spPr bwMode="auto">
                      <a:xfrm rot="5400000">
                        <a:off x="6508839" y="3349490"/>
                        <a:ext cx="386102" cy="188977"/>
                      </a:xfrm>
                      <a:custGeom>
                        <a:avLst/>
                        <a:gdLst>
                          <a:gd name="T0" fmla="*/ 0 w 3607"/>
                          <a:gd name="T1" fmla="*/ 0 h 10475"/>
                          <a:gd name="T2" fmla="*/ 0 w 3607"/>
                          <a:gd name="T3" fmla="*/ 0 h 10475"/>
                          <a:gd name="T4" fmla="*/ 0 w 3607"/>
                          <a:gd name="T5" fmla="*/ 0 h 10475"/>
                          <a:gd name="T6" fmla="*/ 0 w 3607"/>
                          <a:gd name="T7" fmla="*/ 0 h 10475"/>
                          <a:gd name="T8" fmla="*/ 0 w 3607"/>
                          <a:gd name="T9" fmla="*/ 0 h 10475"/>
                          <a:gd name="T10" fmla="*/ 0 60000 65536"/>
                          <a:gd name="T11" fmla="*/ 0 60000 65536"/>
                          <a:gd name="T12" fmla="*/ 0 60000 65536"/>
                          <a:gd name="T13" fmla="*/ 0 60000 65536"/>
                          <a:gd name="T14" fmla="*/ 0 60000 65536"/>
                          <a:gd name="T15" fmla="*/ 0 w 3607"/>
                          <a:gd name="T16" fmla="*/ 0 h 10475"/>
                          <a:gd name="T17" fmla="*/ 3607 w 3607"/>
                          <a:gd name="T18" fmla="*/ 10475 h 10475"/>
                        </a:gdLst>
                        <a:ahLst/>
                        <a:cxnLst>
                          <a:cxn ang="T10">
                            <a:pos x="T0" y="T1"/>
                          </a:cxn>
                          <a:cxn ang="T11">
                            <a:pos x="T2" y="T3"/>
                          </a:cxn>
                          <a:cxn ang="T12">
                            <a:pos x="T4" y="T5"/>
                          </a:cxn>
                          <a:cxn ang="T13">
                            <a:pos x="T6" y="T7"/>
                          </a:cxn>
                          <a:cxn ang="T14">
                            <a:pos x="T8" y="T9"/>
                          </a:cxn>
                        </a:cxnLst>
                        <a:rect l="T15" t="T16" r="T17" b="T18"/>
                        <a:pathLst>
                          <a:path w="3607" h="10475">
                            <a:moveTo>
                              <a:pt x="3607" y="10475"/>
                            </a:moveTo>
                            <a:cubicBezTo>
                              <a:pt x="1937" y="10475"/>
                              <a:pt x="2484" y="0"/>
                              <a:pt x="825" y="0"/>
                            </a:cubicBezTo>
                            <a:cubicBezTo>
                              <a:pt x="0" y="0"/>
                              <a:pt x="0" y="0"/>
                              <a:pt x="0" y="0"/>
                            </a:cubicBezTo>
                            <a:cubicBezTo>
                              <a:pt x="1659" y="0"/>
                              <a:pt x="1115" y="10475"/>
                              <a:pt x="2782" y="10475"/>
                            </a:cubicBezTo>
                            <a:lnTo>
                              <a:pt x="3607" y="10475"/>
                            </a:lnTo>
                            <a:close/>
                          </a:path>
                        </a:pathLst>
                      </a:custGeom>
                      <a:grpFill/>
                      <a:ln w="6350">
                        <a:solidFill>
                          <a:schemeClr val="accent5">
                            <a:lumMod val="75000"/>
                          </a:schemeClr>
                        </a:solidFill>
                        <a:round/>
                        <a:headEnd/>
                        <a:tailEnd/>
                      </a:ln>
                    </p:spPr>
                    <p:txBody>
                      <a:bodyPr/>
                      <a:lstStyle/>
                      <a:p>
                        <a:endParaRPr lang="en-US"/>
                      </a:p>
                    </p:txBody>
                  </p:sp>
                </p:grpSp>
                <p:grpSp>
                  <p:nvGrpSpPr>
                    <p:cNvPr id="343" name="Group 342">
                      <a:extLst>
                        <a:ext uri="{FF2B5EF4-FFF2-40B4-BE49-F238E27FC236}">
                          <a16:creationId xmlns:a16="http://schemas.microsoft.com/office/drawing/2014/main" id="{0D93CEED-A69A-EBC1-945E-D554045B10F2}"/>
                        </a:ext>
                      </a:extLst>
                    </p:cNvPr>
                    <p:cNvGrpSpPr/>
                    <p:nvPr/>
                  </p:nvGrpSpPr>
                  <p:grpSpPr>
                    <a:xfrm>
                      <a:off x="5515436" y="3757726"/>
                      <a:ext cx="109019" cy="635000"/>
                      <a:chOff x="6606741" y="2041367"/>
                      <a:chExt cx="190299" cy="1595663"/>
                    </a:xfrm>
                    <a:solidFill>
                      <a:srgbClr val="AC78B8"/>
                    </a:solidFill>
                  </p:grpSpPr>
                  <p:sp>
                    <p:nvSpPr>
                      <p:cNvPr id="355" name="Freeform 10">
                        <a:extLst>
                          <a:ext uri="{FF2B5EF4-FFF2-40B4-BE49-F238E27FC236}">
                            <a16:creationId xmlns:a16="http://schemas.microsoft.com/office/drawing/2014/main" id="{CC9275C6-BDA3-0EC4-CE34-945E4879B4AD}"/>
                          </a:ext>
                        </a:extLst>
                      </p:cNvPr>
                      <p:cNvSpPr>
                        <a:spLocks noChangeAspect="1"/>
                      </p:cNvSpPr>
                      <p:nvPr/>
                    </p:nvSpPr>
                    <p:spPr bwMode="auto">
                      <a:xfrm rot="5400000">
                        <a:off x="6506801" y="3053603"/>
                        <a:ext cx="389520" cy="189638"/>
                      </a:xfrm>
                      <a:custGeom>
                        <a:avLst/>
                        <a:gdLst>
                          <a:gd name="T0" fmla="*/ 0 w 3615"/>
                          <a:gd name="T1" fmla="*/ 0 h 10500"/>
                          <a:gd name="T2" fmla="*/ 0 w 3615"/>
                          <a:gd name="T3" fmla="*/ 0 h 10500"/>
                          <a:gd name="T4" fmla="*/ 0 w 3615"/>
                          <a:gd name="T5" fmla="*/ 0 h 10500"/>
                          <a:gd name="T6" fmla="*/ 0 w 3615"/>
                          <a:gd name="T7" fmla="*/ 0 h 10500"/>
                          <a:gd name="T8" fmla="*/ 0 w 3615"/>
                          <a:gd name="T9" fmla="*/ 0 h 10500"/>
                          <a:gd name="T10" fmla="*/ 0 60000 65536"/>
                          <a:gd name="T11" fmla="*/ 0 60000 65536"/>
                          <a:gd name="T12" fmla="*/ 0 60000 65536"/>
                          <a:gd name="T13" fmla="*/ 0 60000 65536"/>
                          <a:gd name="T14" fmla="*/ 0 60000 65536"/>
                          <a:gd name="T15" fmla="*/ 0 w 3615"/>
                          <a:gd name="T16" fmla="*/ 0 h 10500"/>
                          <a:gd name="T17" fmla="*/ 3615 w 3615"/>
                          <a:gd name="T18" fmla="*/ 10500 h 10500"/>
                        </a:gdLst>
                        <a:ahLst/>
                        <a:cxnLst>
                          <a:cxn ang="T10">
                            <a:pos x="T0" y="T1"/>
                          </a:cxn>
                          <a:cxn ang="T11">
                            <a:pos x="T2" y="T3"/>
                          </a:cxn>
                          <a:cxn ang="T12">
                            <a:pos x="T4" y="T5"/>
                          </a:cxn>
                          <a:cxn ang="T13">
                            <a:pos x="T6" y="T7"/>
                          </a:cxn>
                          <a:cxn ang="T14">
                            <a:pos x="T8" y="T9"/>
                          </a:cxn>
                        </a:cxnLst>
                        <a:rect l="T15" t="T16" r="T17" b="T18"/>
                        <a:pathLst>
                          <a:path w="3615" h="10500">
                            <a:moveTo>
                              <a:pt x="3615" y="0"/>
                            </a:moveTo>
                            <a:cubicBezTo>
                              <a:pt x="1941" y="0"/>
                              <a:pt x="2489" y="10500"/>
                              <a:pt x="827" y="10500"/>
                            </a:cubicBezTo>
                            <a:cubicBezTo>
                              <a:pt x="0" y="10500"/>
                              <a:pt x="0" y="10500"/>
                              <a:pt x="0" y="10500"/>
                            </a:cubicBezTo>
                            <a:cubicBezTo>
                              <a:pt x="1662" y="10500"/>
                              <a:pt x="1117" y="0"/>
                              <a:pt x="2788" y="0"/>
                            </a:cubicBezTo>
                            <a:lnTo>
                              <a:pt x="3615" y="0"/>
                            </a:lnTo>
                            <a:close/>
                          </a:path>
                        </a:pathLst>
                      </a:custGeom>
                      <a:grpFill/>
                      <a:ln w="6350">
                        <a:solidFill>
                          <a:schemeClr val="accent5">
                            <a:lumMod val="75000"/>
                          </a:schemeClr>
                        </a:solidFill>
                        <a:round/>
                        <a:headEnd/>
                        <a:tailEnd/>
                      </a:ln>
                    </p:spPr>
                    <p:txBody>
                      <a:bodyPr/>
                      <a:lstStyle/>
                      <a:p>
                        <a:endParaRPr lang="en-US"/>
                      </a:p>
                    </p:txBody>
                  </p:sp>
                  <p:sp>
                    <p:nvSpPr>
                      <p:cNvPr id="356" name="Freeform 14">
                        <a:extLst>
                          <a:ext uri="{FF2B5EF4-FFF2-40B4-BE49-F238E27FC236}">
                            <a16:creationId xmlns:a16="http://schemas.microsoft.com/office/drawing/2014/main" id="{5AF533DB-6023-1776-D1BA-E623C362EB83}"/>
                          </a:ext>
                        </a:extLst>
                      </p:cNvPr>
                      <p:cNvSpPr>
                        <a:spLocks noChangeAspect="1"/>
                      </p:cNvSpPr>
                      <p:nvPr/>
                    </p:nvSpPr>
                    <p:spPr bwMode="auto">
                      <a:xfrm rot="5400000">
                        <a:off x="6509170" y="2440281"/>
                        <a:ext cx="386102" cy="189638"/>
                      </a:xfrm>
                      <a:custGeom>
                        <a:avLst/>
                        <a:gdLst>
                          <a:gd name="T0" fmla="*/ 0 w 3615"/>
                          <a:gd name="T1" fmla="*/ 0 h 10500"/>
                          <a:gd name="T2" fmla="*/ 0 w 3615"/>
                          <a:gd name="T3" fmla="*/ 0 h 10500"/>
                          <a:gd name="T4" fmla="*/ 0 w 3615"/>
                          <a:gd name="T5" fmla="*/ 0 h 10500"/>
                          <a:gd name="T6" fmla="*/ 0 w 3615"/>
                          <a:gd name="T7" fmla="*/ 0 h 10500"/>
                          <a:gd name="T8" fmla="*/ 0 w 3615"/>
                          <a:gd name="T9" fmla="*/ 0 h 10500"/>
                          <a:gd name="T10" fmla="*/ 0 60000 65536"/>
                          <a:gd name="T11" fmla="*/ 0 60000 65536"/>
                          <a:gd name="T12" fmla="*/ 0 60000 65536"/>
                          <a:gd name="T13" fmla="*/ 0 60000 65536"/>
                          <a:gd name="T14" fmla="*/ 0 60000 65536"/>
                          <a:gd name="T15" fmla="*/ 0 w 3615"/>
                          <a:gd name="T16" fmla="*/ 0 h 10500"/>
                          <a:gd name="T17" fmla="*/ 3615 w 3615"/>
                          <a:gd name="T18" fmla="*/ 10500 h 10500"/>
                        </a:gdLst>
                        <a:ahLst/>
                        <a:cxnLst>
                          <a:cxn ang="T10">
                            <a:pos x="T0" y="T1"/>
                          </a:cxn>
                          <a:cxn ang="T11">
                            <a:pos x="T2" y="T3"/>
                          </a:cxn>
                          <a:cxn ang="T12">
                            <a:pos x="T4" y="T5"/>
                          </a:cxn>
                          <a:cxn ang="T13">
                            <a:pos x="T6" y="T7"/>
                          </a:cxn>
                          <a:cxn ang="T14">
                            <a:pos x="T8" y="T9"/>
                          </a:cxn>
                        </a:cxnLst>
                        <a:rect l="T15" t="T16" r="T17" b="T18"/>
                        <a:pathLst>
                          <a:path w="3615" h="10500">
                            <a:moveTo>
                              <a:pt x="3615" y="0"/>
                            </a:moveTo>
                            <a:cubicBezTo>
                              <a:pt x="1942" y="0"/>
                              <a:pt x="2489" y="10500"/>
                              <a:pt x="827" y="10500"/>
                            </a:cubicBezTo>
                            <a:cubicBezTo>
                              <a:pt x="0" y="10500"/>
                              <a:pt x="0" y="10500"/>
                              <a:pt x="0" y="10500"/>
                            </a:cubicBezTo>
                            <a:cubicBezTo>
                              <a:pt x="1662" y="10500"/>
                              <a:pt x="1117" y="0"/>
                              <a:pt x="2788" y="0"/>
                            </a:cubicBezTo>
                            <a:lnTo>
                              <a:pt x="3615" y="0"/>
                            </a:lnTo>
                            <a:close/>
                          </a:path>
                        </a:pathLst>
                      </a:custGeom>
                      <a:grpFill/>
                      <a:ln w="6350">
                        <a:solidFill>
                          <a:schemeClr val="accent5">
                            <a:lumMod val="75000"/>
                          </a:schemeClr>
                        </a:solidFill>
                        <a:round/>
                        <a:headEnd/>
                        <a:tailEnd/>
                      </a:ln>
                    </p:spPr>
                    <p:txBody>
                      <a:bodyPr/>
                      <a:lstStyle/>
                      <a:p>
                        <a:endParaRPr lang="en-US"/>
                      </a:p>
                    </p:txBody>
                  </p:sp>
                  <p:sp>
                    <p:nvSpPr>
                      <p:cNvPr id="357" name="Freeform 13">
                        <a:extLst>
                          <a:ext uri="{FF2B5EF4-FFF2-40B4-BE49-F238E27FC236}">
                            <a16:creationId xmlns:a16="http://schemas.microsoft.com/office/drawing/2014/main" id="{0DBF1B0E-9996-5885-4AFB-0F02D590C3C8}"/>
                          </a:ext>
                        </a:extLst>
                      </p:cNvPr>
                      <p:cNvSpPr>
                        <a:spLocks noChangeAspect="1"/>
                      </p:cNvSpPr>
                      <p:nvPr/>
                    </p:nvSpPr>
                    <p:spPr bwMode="auto">
                      <a:xfrm rot="5400000">
                        <a:off x="6508509" y="2737546"/>
                        <a:ext cx="386102" cy="189638"/>
                      </a:xfrm>
                      <a:custGeom>
                        <a:avLst/>
                        <a:gdLst>
                          <a:gd name="T0" fmla="*/ 0 w 3615"/>
                          <a:gd name="T1" fmla="*/ 0 h 10475"/>
                          <a:gd name="T2" fmla="*/ 0 w 3615"/>
                          <a:gd name="T3" fmla="*/ 0 h 10475"/>
                          <a:gd name="T4" fmla="*/ 0 w 3615"/>
                          <a:gd name="T5" fmla="*/ 0 h 10475"/>
                          <a:gd name="T6" fmla="*/ 0 w 3615"/>
                          <a:gd name="T7" fmla="*/ 0 h 10475"/>
                          <a:gd name="T8" fmla="*/ 0 w 3615"/>
                          <a:gd name="T9" fmla="*/ 0 h 10475"/>
                          <a:gd name="T10" fmla="*/ 0 60000 65536"/>
                          <a:gd name="T11" fmla="*/ 0 60000 65536"/>
                          <a:gd name="T12" fmla="*/ 0 60000 65536"/>
                          <a:gd name="T13" fmla="*/ 0 60000 65536"/>
                          <a:gd name="T14" fmla="*/ 0 60000 65536"/>
                          <a:gd name="T15" fmla="*/ 0 w 3615"/>
                          <a:gd name="T16" fmla="*/ 0 h 10475"/>
                          <a:gd name="T17" fmla="*/ 3615 w 3615"/>
                          <a:gd name="T18" fmla="*/ 10475 h 10475"/>
                        </a:gdLst>
                        <a:ahLst/>
                        <a:cxnLst>
                          <a:cxn ang="T10">
                            <a:pos x="T0" y="T1"/>
                          </a:cxn>
                          <a:cxn ang="T11">
                            <a:pos x="T2" y="T3"/>
                          </a:cxn>
                          <a:cxn ang="T12">
                            <a:pos x="T4" y="T5"/>
                          </a:cxn>
                          <a:cxn ang="T13">
                            <a:pos x="T6" y="T7"/>
                          </a:cxn>
                          <a:cxn ang="T14">
                            <a:pos x="T8" y="T9"/>
                          </a:cxn>
                        </a:cxnLst>
                        <a:rect l="T15" t="T16" r="T17" b="T18"/>
                        <a:pathLst>
                          <a:path w="3615" h="10475">
                            <a:moveTo>
                              <a:pt x="3615" y="0"/>
                            </a:moveTo>
                            <a:cubicBezTo>
                              <a:pt x="1942" y="0"/>
                              <a:pt x="2490" y="10475"/>
                              <a:pt x="827" y="10475"/>
                            </a:cubicBezTo>
                            <a:cubicBezTo>
                              <a:pt x="0" y="10475"/>
                              <a:pt x="0" y="10475"/>
                              <a:pt x="0" y="10475"/>
                            </a:cubicBezTo>
                            <a:cubicBezTo>
                              <a:pt x="1663" y="10475"/>
                              <a:pt x="1118" y="0"/>
                              <a:pt x="2788" y="0"/>
                            </a:cubicBezTo>
                            <a:lnTo>
                              <a:pt x="3615" y="0"/>
                            </a:lnTo>
                            <a:close/>
                          </a:path>
                        </a:pathLst>
                      </a:custGeom>
                      <a:grpFill/>
                      <a:ln w="6350">
                        <a:solidFill>
                          <a:schemeClr val="accent5">
                            <a:lumMod val="75000"/>
                          </a:schemeClr>
                        </a:solidFill>
                        <a:round/>
                        <a:headEnd/>
                        <a:tailEnd/>
                      </a:ln>
                    </p:spPr>
                    <p:txBody>
                      <a:bodyPr/>
                      <a:lstStyle/>
                      <a:p>
                        <a:endParaRPr lang="en-US"/>
                      </a:p>
                    </p:txBody>
                  </p:sp>
                  <p:sp>
                    <p:nvSpPr>
                      <p:cNvPr id="358" name="Freeform 9">
                        <a:extLst>
                          <a:ext uri="{FF2B5EF4-FFF2-40B4-BE49-F238E27FC236}">
                            <a16:creationId xmlns:a16="http://schemas.microsoft.com/office/drawing/2014/main" id="{90FF45F8-6824-EB86-75E1-C13639807EEC}"/>
                          </a:ext>
                        </a:extLst>
                      </p:cNvPr>
                      <p:cNvSpPr>
                        <a:spLocks noChangeAspect="1"/>
                      </p:cNvSpPr>
                      <p:nvPr/>
                    </p:nvSpPr>
                    <p:spPr bwMode="auto">
                      <a:xfrm rot="5400000">
                        <a:off x="6506801" y="2141308"/>
                        <a:ext cx="389520" cy="189638"/>
                      </a:xfrm>
                      <a:custGeom>
                        <a:avLst/>
                        <a:gdLst>
                          <a:gd name="T0" fmla="*/ 0 w 3615"/>
                          <a:gd name="T1" fmla="*/ 0 h 10475"/>
                          <a:gd name="T2" fmla="*/ 0 w 3615"/>
                          <a:gd name="T3" fmla="*/ 0 h 10475"/>
                          <a:gd name="T4" fmla="*/ 0 w 3615"/>
                          <a:gd name="T5" fmla="*/ 0 h 10475"/>
                          <a:gd name="T6" fmla="*/ 0 w 3615"/>
                          <a:gd name="T7" fmla="*/ 0 h 10475"/>
                          <a:gd name="T8" fmla="*/ 0 w 3615"/>
                          <a:gd name="T9" fmla="*/ 0 h 10475"/>
                          <a:gd name="T10" fmla="*/ 0 60000 65536"/>
                          <a:gd name="T11" fmla="*/ 0 60000 65536"/>
                          <a:gd name="T12" fmla="*/ 0 60000 65536"/>
                          <a:gd name="T13" fmla="*/ 0 60000 65536"/>
                          <a:gd name="T14" fmla="*/ 0 60000 65536"/>
                          <a:gd name="T15" fmla="*/ 0 w 3615"/>
                          <a:gd name="T16" fmla="*/ 0 h 10475"/>
                          <a:gd name="T17" fmla="*/ 3615 w 3615"/>
                          <a:gd name="T18" fmla="*/ 10475 h 10475"/>
                        </a:gdLst>
                        <a:ahLst/>
                        <a:cxnLst>
                          <a:cxn ang="T10">
                            <a:pos x="T0" y="T1"/>
                          </a:cxn>
                          <a:cxn ang="T11">
                            <a:pos x="T2" y="T3"/>
                          </a:cxn>
                          <a:cxn ang="T12">
                            <a:pos x="T4" y="T5"/>
                          </a:cxn>
                          <a:cxn ang="T13">
                            <a:pos x="T6" y="T7"/>
                          </a:cxn>
                          <a:cxn ang="T14">
                            <a:pos x="T8" y="T9"/>
                          </a:cxn>
                        </a:cxnLst>
                        <a:rect l="T15" t="T16" r="T17" b="T18"/>
                        <a:pathLst>
                          <a:path w="3615" h="10475">
                            <a:moveTo>
                              <a:pt x="3615" y="0"/>
                            </a:moveTo>
                            <a:cubicBezTo>
                              <a:pt x="1942" y="0"/>
                              <a:pt x="2489" y="10475"/>
                              <a:pt x="827" y="10475"/>
                            </a:cubicBezTo>
                            <a:cubicBezTo>
                              <a:pt x="0" y="10475"/>
                              <a:pt x="0" y="10475"/>
                              <a:pt x="0" y="10475"/>
                            </a:cubicBezTo>
                            <a:cubicBezTo>
                              <a:pt x="1662" y="10475"/>
                              <a:pt x="1118" y="0"/>
                              <a:pt x="2788" y="0"/>
                            </a:cubicBezTo>
                            <a:lnTo>
                              <a:pt x="3615" y="0"/>
                            </a:lnTo>
                            <a:close/>
                          </a:path>
                        </a:pathLst>
                      </a:custGeom>
                      <a:grpFill/>
                      <a:ln w="6350">
                        <a:solidFill>
                          <a:schemeClr val="accent5">
                            <a:lumMod val="75000"/>
                          </a:schemeClr>
                        </a:solidFill>
                        <a:round/>
                        <a:headEnd/>
                        <a:tailEnd/>
                      </a:ln>
                    </p:spPr>
                    <p:txBody>
                      <a:bodyPr/>
                      <a:lstStyle/>
                      <a:p>
                        <a:endParaRPr lang="en-US"/>
                      </a:p>
                    </p:txBody>
                  </p:sp>
                  <p:sp>
                    <p:nvSpPr>
                      <p:cNvPr id="359" name="Freeform 9">
                        <a:extLst>
                          <a:ext uri="{FF2B5EF4-FFF2-40B4-BE49-F238E27FC236}">
                            <a16:creationId xmlns:a16="http://schemas.microsoft.com/office/drawing/2014/main" id="{C9152005-3354-7913-E52A-6246159BA834}"/>
                          </a:ext>
                        </a:extLst>
                      </p:cNvPr>
                      <p:cNvSpPr>
                        <a:spLocks noChangeAspect="1"/>
                      </p:cNvSpPr>
                      <p:nvPr/>
                    </p:nvSpPr>
                    <p:spPr bwMode="auto">
                      <a:xfrm rot="5400000">
                        <a:off x="6508509" y="3349160"/>
                        <a:ext cx="386102" cy="189638"/>
                      </a:xfrm>
                      <a:custGeom>
                        <a:avLst/>
                        <a:gdLst>
                          <a:gd name="T0" fmla="*/ 0 w 3615"/>
                          <a:gd name="T1" fmla="*/ 0 h 10475"/>
                          <a:gd name="T2" fmla="*/ 0 w 3615"/>
                          <a:gd name="T3" fmla="*/ 0 h 10475"/>
                          <a:gd name="T4" fmla="*/ 0 w 3615"/>
                          <a:gd name="T5" fmla="*/ 0 h 10475"/>
                          <a:gd name="T6" fmla="*/ 0 w 3615"/>
                          <a:gd name="T7" fmla="*/ 0 h 10475"/>
                          <a:gd name="T8" fmla="*/ 0 w 3615"/>
                          <a:gd name="T9" fmla="*/ 0 h 10475"/>
                          <a:gd name="T10" fmla="*/ 0 60000 65536"/>
                          <a:gd name="T11" fmla="*/ 0 60000 65536"/>
                          <a:gd name="T12" fmla="*/ 0 60000 65536"/>
                          <a:gd name="T13" fmla="*/ 0 60000 65536"/>
                          <a:gd name="T14" fmla="*/ 0 60000 65536"/>
                          <a:gd name="T15" fmla="*/ 0 w 3615"/>
                          <a:gd name="T16" fmla="*/ 0 h 10475"/>
                          <a:gd name="T17" fmla="*/ 3615 w 3615"/>
                          <a:gd name="T18" fmla="*/ 10475 h 10475"/>
                        </a:gdLst>
                        <a:ahLst/>
                        <a:cxnLst>
                          <a:cxn ang="T10">
                            <a:pos x="T0" y="T1"/>
                          </a:cxn>
                          <a:cxn ang="T11">
                            <a:pos x="T2" y="T3"/>
                          </a:cxn>
                          <a:cxn ang="T12">
                            <a:pos x="T4" y="T5"/>
                          </a:cxn>
                          <a:cxn ang="T13">
                            <a:pos x="T6" y="T7"/>
                          </a:cxn>
                          <a:cxn ang="T14">
                            <a:pos x="T8" y="T9"/>
                          </a:cxn>
                        </a:cxnLst>
                        <a:rect l="T15" t="T16" r="T17" b="T18"/>
                        <a:pathLst>
                          <a:path w="3615" h="10475">
                            <a:moveTo>
                              <a:pt x="3615" y="0"/>
                            </a:moveTo>
                            <a:cubicBezTo>
                              <a:pt x="1942" y="0"/>
                              <a:pt x="2489" y="10475"/>
                              <a:pt x="827" y="10475"/>
                            </a:cubicBezTo>
                            <a:cubicBezTo>
                              <a:pt x="0" y="10475"/>
                              <a:pt x="0" y="10475"/>
                              <a:pt x="0" y="10475"/>
                            </a:cubicBezTo>
                            <a:cubicBezTo>
                              <a:pt x="1662" y="10475"/>
                              <a:pt x="1118" y="0"/>
                              <a:pt x="2788" y="0"/>
                            </a:cubicBezTo>
                            <a:lnTo>
                              <a:pt x="3615" y="0"/>
                            </a:lnTo>
                            <a:close/>
                          </a:path>
                        </a:pathLst>
                      </a:custGeom>
                      <a:grpFill/>
                      <a:ln w="6350">
                        <a:solidFill>
                          <a:schemeClr val="accent5">
                            <a:lumMod val="75000"/>
                          </a:schemeClr>
                        </a:solidFill>
                        <a:round/>
                        <a:headEnd/>
                        <a:tailEnd/>
                      </a:ln>
                    </p:spPr>
                    <p:txBody>
                      <a:bodyPr/>
                      <a:lstStyle/>
                      <a:p>
                        <a:endParaRPr lang="en-US"/>
                      </a:p>
                    </p:txBody>
                  </p:sp>
                  <p:sp>
                    <p:nvSpPr>
                      <p:cNvPr id="360" name="Freeform 12">
                        <a:extLst>
                          <a:ext uri="{FF2B5EF4-FFF2-40B4-BE49-F238E27FC236}">
                            <a16:creationId xmlns:a16="http://schemas.microsoft.com/office/drawing/2014/main" id="{A907143D-311F-9221-7802-9B301B0045A9}"/>
                          </a:ext>
                        </a:extLst>
                      </p:cNvPr>
                      <p:cNvSpPr>
                        <a:spLocks noChangeAspect="1"/>
                      </p:cNvSpPr>
                      <p:nvPr/>
                    </p:nvSpPr>
                    <p:spPr bwMode="auto">
                      <a:xfrm rot="5400000">
                        <a:off x="6508509" y="2440281"/>
                        <a:ext cx="386102" cy="189638"/>
                      </a:xfrm>
                      <a:custGeom>
                        <a:avLst/>
                        <a:gdLst>
                          <a:gd name="T0" fmla="*/ 0 w 3607"/>
                          <a:gd name="T1" fmla="*/ 0 h 10500"/>
                          <a:gd name="T2" fmla="*/ 0 w 3607"/>
                          <a:gd name="T3" fmla="*/ 0 h 10500"/>
                          <a:gd name="T4" fmla="*/ 0 w 3607"/>
                          <a:gd name="T5" fmla="*/ 0 h 10500"/>
                          <a:gd name="T6" fmla="*/ 0 w 3607"/>
                          <a:gd name="T7" fmla="*/ 0 h 10500"/>
                          <a:gd name="T8" fmla="*/ 0 w 3607"/>
                          <a:gd name="T9" fmla="*/ 0 h 10500"/>
                          <a:gd name="T10" fmla="*/ 0 60000 65536"/>
                          <a:gd name="T11" fmla="*/ 0 60000 65536"/>
                          <a:gd name="T12" fmla="*/ 0 60000 65536"/>
                          <a:gd name="T13" fmla="*/ 0 60000 65536"/>
                          <a:gd name="T14" fmla="*/ 0 60000 65536"/>
                          <a:gd name="T15" fmla="*/ 0 w 3607"/>
                          <a:gd name="T16" fmla="*/ 0 h 10500"/>
                          <a:gd name="T17" fmla="*/ 3607 w 3607"/>
                          <a:gd name="T18" fmla="*/ 10500 h 10500"/>
                        </a:gdLst>
                        <a:ahLst/>
                        <a:cxnLst>
                          <a:cxn ang="T10">
                            <a:pos x="T0" y="T1"/>
                          </a:cxn>
                          <a:cxn ang="T11">
                            <a:pos x="T2" y="T3"/>
                          </a:cxn>
                          <a:cxn ang="T12">
                            <a:pos x="T4" y="T5"/>
                          </a:cxn>
                          <a:cxn ang="T13">
                            <a:pos x="T6" y="T7"/>
                          </a:cxn>
                          <a:cxn ang="T14">
                            <a:pos x="T8" y="T9"/>
                          </a:cxn>
                        </a:cxnLst>
                        <a:rect l="T15" t="T16" r="T17" b="T18"/>
                        <a:pathLst>
                          <a:path w="3607" h="10500">
                            <a:moveTo>
                              <a:pt x="3607" y="10500"/>
                            </a:moveTo>
                            <a:cubicBezTo>
                              <a:pt x="1937" y="10500"/>
                              <a:pt x="2484" y="0"/>
                              <a:pt x="825" y="0"/>
                            </a:cubicBezTo>
                            <a:cubicBezTo>
                              <a:pt x="0" y="0"/>
                              <a:pt x="0" y="0"/>
                              <a:pt x="0" y="0"/>
                            </a:cubicBezTo>
                            <a:cubicBezTo>
                              <a:pt x="1659" y="0"/>
                              <a:pt x="1115" y="10500"/>
                              <a:pt x="2782" y="10500"/>
                            </a:cubicBezTo>
                            <a:lnTo>
                              <a:pt x="3607" y="10500"/>
                            </a:lnTo>
                            <a:close/>
                          </a:path>
                        </a:pathLst>
                      </a:custGeom>
                      <a:grpFill/>
                      <a:ln w="6350">
                        <a:solidFill>
                          <a:schemeClr val="accent5">
                            <a:lumMod val="75000"/>
                          </a:schemeClr>
                        </a:solidFill>
                        <a:round/>
                        <a:headEnd/>
                        <a:tailEnd/>
                      </a:ln>
                    </p:spPr>
                    <p:txBody>
                      <a:bodyPr/>
                      <a:lstStyle/>
                      <a:p>
                        <a:endParaRPr lang="en-US"/>
                      </a:p>
                    </p:txBody>
                  </p:sp>
                  <p:sp>
                    <p:nvSpPr>
                      <p:cNvPr id="361" name="Freeform 8">
                        <a:extLst>
                          <a:ext uri="{FF2B5EF4-FFF2-40B4-BE49-F238E27FC236}">
                            <a16:creationId xmlns:a16="http://schemas.microsoft.com/office/drawing/2014/main" id="{8F3E0B12-67D1-D069-B13D-5318A2C0A180}"/>
                          </a:ext>
                        </a:extLst>
                      </p:cNvPr>
                      <p:cNvSpPr>
                        <a:spLocks noChangeAspect="1"/>
                      </p:cNvSpPr>
                      <p:nvPr/>
                    </p:nvSpPr>
                    <p:spPr bwMode="auto">
                      <a:xfrm rot="5400000">
                        <a:off x="6506801" y="3053603"/>
                        <a:ext cx="389520" cy="189638"/>
                      </a:xfrm>
                      <a:custGeom>
                        <a:avLst/>
                        <a:gdLst>
                          <a:gd name="T0" fmla="*/ 0 w 3607"/>
                          <a:gd name="T1" fmla="*/ 0 h 10500"/>
                          <a:gd name="T2" fmla="*/ 0 w 3607"/>
                          <a:gd name="T3" fmla="*/ 0 h 10500"/>
                          <a:gd name="T4" fmla="*/ 0 w 3607"/>
                          <a:gd name="T5" fmla="*/ 0 h 10500"/>
                          <a:gd name="T6" fmla="*/ 0 w 3607"/>
                          <a:gd name="T7" fmla="*/ 0 h 10500"/>
                          <a:gd name="T8" fmla="*/ 0 w 3607"/>
                          <a:gd name="T9" fmla="*/ 0 h 10500"/>
                          <a:gd name="T10" fmla="*/ 0 60000 65536"/>
                          <a:gd name="T11" fmla="*/ 0 60000 65536"/>
                          <a:gd name="T12" fmla="*/ 0 60000 65536"/>
                          <a:gd name="T13" fmla="*/ 0 60000 65536"/>
                          <a:gd name="T14" fmla="*/ 0 60000 65536"/>
                          <a:gd name="T15" fmla="*/ 0 w 3607"/>
                          <a:gd name="T16" fmla="*/ 0 h 10500"/>
                          <a:gd name="T17" fmla="*/ 3607 w 3607"/>
                          <a:gd name="T18" fmla="*/ 10500 h 10500"/>
                        </a:gdLst>
                        <a:ahLst/>
                        <a:cxnLst>
                          <a:cxn ang="T10">
                            <a:pos x="T0" y="T1"/>
                          </a:cxn>
                          <a:cxn ang="T11">
                            <a:pos x="T2" y="T3"/>
                          </a:cxn>
                          <a:cxn ang="T12">
                            <a:pos x="T4" y="T5"/>
                          </a:cxn>
                          <a:cxn ang="T13">
                            <a:pos x="T6" y="T7"/>
                          </a:cxn>
                          <a:cxn ang="T14">
                            <a:pos x="T8" y="T9"/>
                          </a:cxn>
                        </a:cxnLst>
                        <a:rect l="T15" t="T16" r="T17" b="T18"/>
                        <a:pathLst>
                          <a:path w="3607" h="10500">
                            <a:moveTo>
                              <a:pt x="3607" y="10500"/>
                            </a:moveTo>
                            <a:cubicBezTo>
                              <a:pt x="1937" y="10500"/>
                              <a:pt x="2484" y="0"/>
                              <a:pt x="825" y="0"/>
                            </a:cubicBezTo>
                            <a:cubicBezTo>
                              <a:pt x="0" y="0"/>
                              <a:pt x="0" y="0"/>
                              <a:pt x="0" y="0"/>
                            </a:cubicBezTo>
                            <a:cubicBezTo>
                              <a:pt x="1659" y="0"/>
                              <a:pt x="1115" y="10500"/>
                              <a:pt x="2782" y="10500"/>
                            </a:cubicBezTo>
                            <a:lnTo>
                              <a:pt x="3607" y="10500"/>
                            </a:lnTo>
                            <a:close/>
                          </a:path>
                        </a:pathLst>
                      </a:custGeom>
                      <a:grpFill/>
                      <a:ln w="6350">
                        <a:solidFill>
                          <a:schemeClr val="accent5">
                            <a:lumMod val="75000"/>
                          </a:schemeClr>
                        </a:solidFill>
                        <a:round/>
                        <a:headEnd/>
                        <a:tailEnd/>
                      </a:ln>
                    </p:spPr>
                    <p:txBody>
                      <a:bodyPr/>
                      <a:lstStyle/>
                      <a:p>
                        <a:endParaRPr lang="en-US"/>
                      </a:p>
                    </p:txBody>
                  </p:sp>
                  <p:sp>
                    <p:nvSpPr>
                      <p:cNvPr id="362" name="Freeform 7">
                        <a:extLst>
                          <a:ext uri="{FF2B5EF4-FFF2-40B4-BE49-F238E27FC236}">
                            <a16:creationId xmlns:a16="http://schemas.microsoft.com/office/drawing/2014/main" id="{A8813427-981D-C949-57C3-D83306B4A4A5}"/>
                          </a:ext>
                        </a:extLst>
                      </p:cNvPr>
                      <p:cNvSpPr>
                        <a:spLocks noChangeAspect="1"/>
                      </p:cNvSpPr>
                      <p:nvPr/>
                    </p:nvSpPr>
                    <p:spPr bwMode="auto">
                      <a:xfrm rot="5400000">
                        <a:off x="6507131" y="2141639"/>
                        <a:ext cx="389520" cy="188977"/>
                      </a:xfrm>
                      <a:custGeom>
                        <a:avLst/>
                        <a:gdLst>
                          <a:gd name="T0" fmla="*/ 0 w 3607"/>
                          <a:gd name="T1" fmla="*/ 0 h 10475"/>
                          <a:gd name="T2" fmla="*/ 0 w 3607"/>
                          <a:gd name="T3" fmla="*/ 0 h 10475"/>
                          <a:gd name="T4" fmla="*/ 0 w 3607"/>
                          <a:gd name="T5" fmla="*/ 0 h 10475"/>
                          <a:gd name="T6" fmla="*/ 0 w 3607"/>
                          <a:gd name="T7" fmla="*/ 0 h 10475"/>
                          <a:gd name="T8" fmla="*/ 0 w 3607"/>
                          <a:gd name="T9" fmla="*/ 0 h 10475"/>
                          <a:gd name="T10" fmla="*/ 0 60000 65536"/>
                          <a:gd name="T11" fmla="*/ 0 60000 65536"/>
                          <a:gd name="T12" fmla="*/ 0 60000 65536"/>
                          <a:gd name="T13" fmla="*/ 0 60000 65536"/>
                          <a:gd name="T14" fmla="*/ 0 60000 65536"/>
                          <a:gd name="T15" fmla="*/ 0 w 3607"/>
                          <a:gd name="T16" fmla="*/ 0 h 10475"/>
                          <a:gd name="T17" fmla="*/ 3607 w 3607"/>
                          <a:gd name="T18" fmla="*/ 10475 h 10475"/>
                        </a:gdLst>
                        <a:ahLst/>
                        <a:cxnLst>
                          <a:cxn ang="T10">
                            <a:pos x="T0" y="T1"/>
                          </a:cxn>
                          <a:cxn ang="T11">
                            <a:pos x="T2" y="T3"/>
                          </a:cxn>
                          <a:cxn ang="T12">
                            <a:pos x="T4" y="T5"/>
                          </a:cxn>
                          <a:cxn ang="T13">
                            <a:pos x="T6" y="T7"/>
                          </a:cxn>
                          <a:cxn ang="T14">
                            <a:pos x="T8" y="T9"/>
                          </a:cxn>
                        </a:cxnLst>
                        <a:rect l="T15" t="T16" r="T17" b="T18"/>
                        <a:pathLst>
                          <a:path w="3607" h="10475">
                            <a:moveTo>
                              <a:pt x="3607" y="10475"/>
                            </a:moveTo>
                            <a:cubicBezTo>
                              <a:pt x="1937" y="10475"/>
                              <a:pt x="2484" y="0"/>
                              <a:pt x="825" y="0"/>
                            </a:cubicBezTo>
                            <a:cubicBezTo>
                              <a:pt x="0" y="0"/>
                              <a:pt x="0" y="0"/>
                              <a:pt x="0" y="0"/>
                            </a:cubicBezTo>
                            <a:cubicBezTo>
                              <a:pt x="1659" y="0"/>
                              <a:pt x="1115" y="10475"/>
                              <a:pt x="2782" y="10475"/>
                            </a:cubicBezTo>
                            <a:lnTo>
                              <a:pt x="3607" y="10475"/>
                            </a:lnTo>
                            <a:close/>
                          </a:path>
                        </a:pathLst>
                      </a:custGeom>
                      <a:grpFill/>
                      <a:ln w="6350">
                        <a:solidFill>
                          <a:schemeClr val="accent5">
                            <a:lumMod val="75000"/>
                          </a:schemeClr>
                        </a:solidFill>
                        <a:round/>
                        <a:headEnd/>
                        <a:tailEnd/>
                      </a:ln>
                    </p:spPr>
                    <p:txBody>
                      <a:bodyPr/>
                      <a:lstStyle/>
                      <a:p>
                        <a:endParaRPr lang="en-US"/>
                      </a:p>
                    </p:txBody>
                  </p:sp>
                  <p:sp>
                    <p:nvSpPr>
                      <p:cNvPr id="363" name="Freeform 11">
                        <a:extLst>
                          <a:ext uri="{FF2B5EF4-FFF2-40B4-BE49-F238E27FC236}">
                            <a16:creationId xmlns:a16="http://schemas.microsoft.com/office/drawing/2014/main" id="{060D0284-3E76-999C-0682-B7CCD8FF44EE}"/>
                          </a:ext>
                        </a:extLst>
                      </p:cNvPr>
                      <p:cNvSpPr>
                        <a:spLocks noChangeAspect="1"/>
                      </p:cNvSpPr>
                      <p:nvPr/>
                    </p:nvSpPr>
                    <p:spPr bwMode="auto">
                      <a:xfrm rot="5400000">
                        <a:off x="6509170" y="2737546"/>
                        <a:ext cx="386102" cy="189638"/>
                      </a:xfrm>
                      <a:custGeom>
                        <a:avLst/>
                        <a:gdLst>
                          <a:gd name="T0" fmla="*/ 0 w 3607"/>
                          <a:gd name="T1" fmla="*/ 0 h 10475"/>
                          <a:gd name="T2" fmla="*/ 0 w 3607"/>
                          <a:gd name="T3" fmla="*/ 0 h 10475"/>
                          <a:gd name="T4" fmla="*/ 0 w 3607"/>
                          <a:gd name="T5" fmla="*/ 0 h 10475"/>
                          <a:gd name="T6" fmla="*/ 0 w 3607"/>
                          <a:gd name="T7" fmla="*/ 0 h 10475"/>
                          <a:gd name="T8" fmla="*/ 0 w 3607"/>
                          <a:gd name="T9" fmla="*/ 0 h 10475"/>
                          <a:gd name="T10" fmla="*/ 0 60000 65536"/>
                          <a:gd name="T11" fmla="*/ 0 60000 65536"/>
                          <a:gd name="T12" fmla="*/ 0 60000 65536"/>
                          <a:gd name="T13" fmla="*/ 0 60000 65536"/>
                          <a:gd name="T14" fmla="*/ 0 60000 65536"/>
                          <a:gd name="T15" fmla="*/ 0 w 3607"/>
                          <a:gd name="T16" fmla="*/ 0 h 10475"/>
                          <a:gd name="T17" fmla="*/ 3607 w 3607"/>
                          <a:gd name="T18" fmla="*/ 10475 h 10475"/>
                        </a:gdLst>
                        <a:ahLst/>
                        <a:cxnLst>
                          <a:cxn ang="T10">
                            <a:pos x="T0" y="T1"/>
                          </a:cxn>
                          <a:cxn ang="T11">
                            <a:pos x="T2" y="T3"/>
                          </a:cxn>
                          <a:cxn ang="T12">
                            <a:pos x="T4" y="T5"/>
                          </a:cxn>
                          <a:cxn ang="T13">
                            <a:pos x="T6" y="T7"/>
                          </a:cxn>
                          <a:cxn ang="T14">
                            <a:pos x="T8" y="T9"/>
                          </a:cxn>
                        </a:cxnLst>
                        <a:rect l="T15" t="T16" r="T17" b="T18"/>
                        <a:pathLst>
                          <a:path w="3607" h="10475">
                            <a:moveTo>
                              <a:pt x="3607" y="10475"/>
                            </a:moveTo>
                            <a:cubicBezTo>
                              <a:pt x="1937" y="10475"/>
                              <a:pt x="2484" y="0"/>
                              <a:pt x="825" y="0"/>
                            </a:cubicBezTo>
                            <a:cubicBezTo>
                              <a:pt x="0" y="0"/>
                              <a:pt x="0" y="0"/>
                              <a:pt x="0" y="0"/>
                            </a:cubicBezTo>
                            <a:cubicBezTo>
                              <a:pt x="1659" y="0"/>
                              <a:pt x="1115" y="10475"/>
                              <a:pt x="2782" y="10475"/>
                            </a:cubicBezTo>
                            <a:lnTo>
                              <a:pt x="3607" y="10475"/>
                            </a:lnTo>
                            <a:close/>
                          </a:path>
                        </a:pathLst>
                      </a:custGeom>
                      <a:grpFill/>
                      <a:ln w="6350">
                        <a:solidFill>
                          <a:schemeClr val="accent5">
                            <a:lumMod val="75000"/>
                          </a:schemeClr>
                        </a:solidFill>
                        <a:round/>
                        <a:headEnd/>
                        <a:tailEnd/>
                      </a:ln>
                    </p:spPr>
                    <p:txBody>
                      <a:bodyPr/>
                      <a:lstStyle/>
                      <a:p>
                        <a:endParaRPr lang="en-US"/>
                      </a:p>
                    </p:txBody>
                  </p:sp>
                  <p:sp>
                    <p:nvSpPr>
                      <p:cNvPr id="364" name="Freeform 7">
                        <a:extLst>
                          <a:ext uri="{FF2B5EF4-FFF2-40B4-BE49-F238E27FC236}">
                            <a16:creationId xmlns:a16="http://schemas.microsoft.com/office/drawing/2014/main" id="{D5D6D676-02E0-0ACD-BF79-4ECB6D017CD4}"/>
                          </a:ext>
                        </a:extLst>
                      </p:cNvPr>
                      <p:cNvSpPr>
                        <a:spLocks noChangeAspect="1"/>
                      </p:cNvSpPr>
                      <p:nvPr/>
                    </p:nvSpPr>
                    <p:spPr bwMode="auto">
                      <a:xfrm rot="5400000">
                        <a:off x="6508839" y="3349490"/>
                        <a:ext cx="386102" cy="188977"/>
                      </a:xfrm>
                      <a:custGeom>
                        <a:avLst/>
                        <a:gdLst>
                          <a:gd name="T0" fmla="*/ 0 w 3607"/>
                          <a:gd name="T1" fmla="*/ 0 h 10475"/>
                          <a:gd name="T2" fmla="*/ 0 w 3607"/>
                          <a:gd name="T3" fmla="*/ 0 h 10475"/>
                          <a:gd name="T4" fmla="*/ 0 w 3607"/>
                          <a:gd name="T5" fmla="*/ 0 h 10475"/>
                          <a:gd name="T6" fmla="*/ 0 w 3607"/>
                          <a:gd name="T7" fmla="*/ 0 h 10475"/>
                          <a:gd name="T8" fmla="*/ 0 w 3607"/>
                          <a:gd name="T9" fmla="*/ 0 h 10475"/>
                          <a:gd name="T10" fmla="*/ 0 60000 65536"/>
                          <a:gd name="T11" fmla="*/ 0 60000 65536"/>
                          <a:gd name="T12" fmla="*/ 0 60000 65536"/>
                          <a:gd name="T13" fmla="*/ 0 60000 65536"/>
                          <a:gd name="T14" fmla="*/ 0 60000 65536"/>
                          <a:gd name="T15" fmla="*/ 0 w 3607"/>
                          <a:gd name="T16" fmla="*/ 0 h 10475"/>
                          <a:gd name="T17" fmla="*/ 3607 w 3607"/>
                          <a:gd name="T18" fmla="*/ 10475 h 10475"/>
                        </a:gdLst>
                        <a:ahLst/>
                        <a:cxnLst>
                          <a:cxn ang="T10">
                            <a:pos x="T0" y="T1"/>
                          </a:cxn>
                          <a:cxn ang="T11">
                            <a:pos x="T2" y="T3"/>
                          </a:cxn>
                          <a:cxn ang="T12">
                            <a:pos x="T4" y="T5"/>
                          </a:cxn>
                          <a:cxn ang="T13">
                            <a:pos x="T6" y="T7"/>
                          </a:cxn>
                          <a:cxn ang="T14">
                            <a:pos x="T8" y="T9"/>
                          </a:cxn>
                        </a:cxnLst>
                        <a:rect l="T15" t="T16" r="T17" b="T18"/>
                        <a:pathLst>
                          <a:path w="3607" h="10475">
                            <a:moveTo>
                              <a:pt x="3607" y="10475"/>
                            </a:moveTo>
                            <a:cubicBezTo>
                              <a:pt x="1937" y="10475"/>
                              <a:pt x="2484" y="0"/>
                              <a:pt x="825" y="0"/>
                            </a:cubicBezTo>
                            <a:cubicBezTo>
                              <a:pt x="0" y="0"/>
                              <a:pt x="0" y="0"/>
                              <a:pt x="0" y="0"/>
                            </a:cubicBezTo>
                            <a:cubicBezTo>
                              <a:pt x="1659" y="0"/>
                              <a:pt x="1115" y="10475"/>
                              <a:pt x="2782" y="10475"/>
                            </a:cubicBezTo>
                            <a:lnTo>
                              <a:pt x="3607" y="10475"/>
                            </a:lnTo>
                            <a:close/>
                          </a:path>
                        </a:pathLst>
                      </a:custGeom>
                      <a:grpFill/>
                      <a:ln w="6350">
                        <a:solidFill>
                          <a:schemeClr val="accent5">
                            <a:lumMod val="75000"/>
                          </a:schemeClr>
                        </a:solidFill>
                        <a:round/>
                        <a:headEnd/>
                        <a:tailEnd/>
                      </a:ln>
                    </p:spPr>
                    <p:txBody>
                      <a:bodyPr/>
                      <a:lstStyle/>
                      <a:p>
                        <a:endParaRPr lang="en-US"/>
                      </a:p>
                    </p:txBody>
                  </p:sp>
                </p:grpSp>
                <p:grpSp>
                  <p:nvGrpSpPr>
                    <p:cNvPr id="344" name="Group 343">
                      <a:extLst>
                        <a:ext uri="{FF2B5EF4-FFF2-40B4-BE49-F238E27FC236}">
                          <a16:creationId xmlns:a16="http://schemas.microsoft.com/office/drawing/2014/main" id="{80536D35-51C8-926D-C851-1B85213752A8}"/>
                        </a:ext>
                      </a:extLst>
                    </p:cNvPr>
                    <p:cNvGrpSpPr/>
                    <p:nvPr/>
                  </p:nvGrpSpPr>
                  <p:grpSpPr>
                    <a:xfrm>
                      <a:off x="5752502" y="3757726"/>
                      <a:ext cx="109019" cy="635000"/>
                      <a:chOff x="6606741" y="2041367"/>
                      <a:chExt cx="190299" cy="1595663"/>
                    </a:xfrm>
                    <a:solidFill>
                      <a:srgbClr val="AC78B8"/>
                    </a:solidFill>
                  </p:grpSpPr>
                  <p:sp>
                    <p:nvSpPr>
                      <p:cNvPr id="345" name="Freeform 10">
                        <a:extLst>
                          <a:ext uri="{FF2B5EF4-FFF2-40B4-BE49-F238E27FC236}">
                            <a16:creationId xmlns:a16="http://schemas.microsoft.com/office/drawing/2014/main" id="{0B907E27-99AD-9157-485F-88F517A6DDA9}"/>
                          </a:ext>
                        </a:extLst>
                      </p:cNvPr>
                      <p:cNvSpPr>
                        <a:spLocks noChangeAspect="1"/>
                      </p:cNvSpPr>
                      <p:nvPr/>
                    </p:nvSpPr>
                    <p:spPr bwMode="auto">
                      <a:xfrm rot="5400000">
                        <a:off x="6506801" y="3053603"/>
                        <a:ext cx="389520" cy="189638"/>
                      </a:xfrm>
                      <a:custGeom>
                        <a:avLst/>
                        <a:gdLst>
                          <a:gd name="T0" fmla="*/ 0 w 3615"/>
                          <a:gd name="T1" fmla="*/ 0 h 10500"/>
                          <a:gd name="T2" fmla="*/ 0 w 3615"/>
                          <a:gd name="T3" fmla="*/ 0 h 10500"/>
                          <a:gd name="T4" fmla="*/ 0 w 3615"/>
                          <a:gd name="T5" fmla="*/ 0 h 10500"/>
                          <a:gd name="T6" fmla="*/ 0 w 3615"/>
                          <a:gd name="T7" fmla="*/ 0 h 10500"/>
                          <a:gd name="T8" fmla="*/ 0 w 3615"/>
                          <a:gd name="T9" fmla="*/ 0 h 10500"/>
                          <a:gd name="T10" fmla="*/ 0 60000 65536"/>
                          <a:gd name="T11" fmla="*/ 0 60000 65536"/>
                          <a:gd name="T12" fmla="*/ 0 60000 65536"/>
                          <a:gd name="T13" fmla="*/ 0 60000 65536"/>
                          <a:gd name="T14" fmla="*/ 0 60000 65536"/>
                          <a:gd name="T15" fmla="*/ 0 w 3615"/>
                          <a:gd name="T16" fmla="*/ 0 h 10500"/>
                          <a:gd name="T17" fmla="*/ 3615 w 3615"/>
                          <a:gd name="T18" fmla="*/ 10500 h 10500"/>
                        </a:gdLst>
                        <a:ahLst/>
                        <a:cxnLst>
                          <a:cxn ang="T10">
                            <a:pos x="T0" y="T1"/>
                          </a:cxn>
                          <a:cxn ang="T11">
                            <a:pos x="T2" y="T3"/>
                          </a:cxn>
                          <a:cxn ang="T12">
                            <a:pos x="T4" y="T5"/>
                          </a:cxn>
                          <a:cxn ang="T13">
                            <a:pos x="T6" y="T7"/>
                          </a:cxn>
                          <a:cxn ang="T14">
                            <a:pos x="T8" y="T9"/>
                          </a:cxn>
                        </a:cxnLst>
                        <a:rect l="T15" t="T16" r="T17" b="T18"/>
                        <a:pathLst>
                          <a:path w="3615" h="10500">
                            <a:moveTo>
                              <a:pt x="3615" y="0"/>
                            </a:moveTo>
                            <a:cubicBezTo>
                              <a:pt x="1941" y="0"/>
                              <a:pt x="2489" y="10500"/>
                              <a:pt x="827" y="10500"/>
                            </a:cubicBezTo>
                            <a:cubicBezTo>
                              <a:pt x="0" y="10500"/>
                              <a:pt x="0" y="10500"/>
                              <a:pt x="0" y="10500"/>
                            </a:cubicBezTo>
                            <a:cubicBezTo>
                              <a:pt x="1662" y="10500"/>
                              <a:pt x="1117" y="0"/>
                              <a:pt x="2788" y="0"/>
                            </a:cubicBezTo>
                            <a:lnTo>
                              <a:pt x="3615" y="0"/>
                            </a:lnTo>
                            <a:close/>
                          </a:path>
                        </a:pathLst>
                      </a:custGeom>
                      <a:grpFill/>
                      <a:ln w="6350">
                        <a:solidFill>
                          <a:schemeClr val="accent5">
                            <a:lumMod val="75000"/>
                          </a:schemeClr>
                        </a:solidFill>
                        <a:round/>
                        <a:headEnd/>
                        <a:tailEnd/>
                      </a:ln>
                    </p:spPr>
                    <p:txBody>
                      <a:bodyPr/>
                      <a:lstStyle/>
                      <a:p>
                        <a:endParaRPr lang="en-US"/>
                      </a:p>
                    </p:txBody>
                  </p:sp>
                  <p:sp>
                    <p:nvSpPr>
                      <p:cNvPr id="346" name="Freeform 14">
                        <a:extLst>
                          <a:ext uri="{FF2B5EF4-FFF2-40B4-BE49-F238E27FC236}">
                            <a16:creationId xmlns:a16="http://schemas.microsoft.com/office/drawing/2014/main" id="{F333C63D-234C-F249-BB3F-426DCABF0AFC}"/>
                          </a:ext>
                        </a:extLst>
                      </p:cNvPr>
                      <p:cNvSpPr>
                        <a:spLocks noChangeAspect="1"/>
                      </p:cNvSpPr>
                      <p:nvPr/>
                    </p:nvSpPr>
                    <p:spPr bwMode="auto">
                      <a:xfrm rot="5400000">
                        <a:off x="6509170" y="2440281"/>
                        <a:ext cx="386102" cy="189638"/>
                      </a:xfrm>
                      <a:custGeom>
                        <a:avLst/>
                        <a:gdLst>
                          <a:gd name="T0" fmla="*/ 0 w 3615"/>
                          <a:gd name="T1" fmla="*/ 0 h 10500"/>
                          <a:gd name="T2" fmla="*/ 0 w 3615"/>
                          <a:gd name="T3" fmla="*/ 0 h 10500"/>
                          <a:gd name="T4" fmla="*/ 0 w 3615"/>
                          <a:gd name="T5" fmla="*/ 0 h 10500"/>
                          <a:gd name="T6" fmla="*/ 0 w 3615"/>
                          <a:gd name="T7" fmla="*/ 0 h 10500"/>
                          <a:gd name="T8" fmla="*/ 0 w 3615"/>
                          <a:gd name="T9" fmla="*/ 0 h 10500"/>
                          <a:gd name="T10" fmla="*/ 0 60000 65536"/>
                          <a:gd name="T11" fmla="*/ 0 60000 65536"/>
                          <a:gd name="T12" fmla="*/ 0 60000 65536"/>
                          <a:gd name="T13" fmla="*/ 0 60000 65536"/>
                          <a:gd name="T14" fmla="*/ 0 60000 65536"/>
                          <a:gd name="T15" fmla="*/ 0 w 3615"/>
                          <a:gd name="T16" fmla="*/ 0 h 10500"/>
                          <a:gd name="T17" fmla="*/ 3615 w 3615"/>
                          <a:gd name="T18" fmla="*/ 10500 h 10500"/>
                        </a:gdLst>
                        <a:ahLst/>
                        <a:cxnLst>
                          <a:cxn ang="T10">
                            <a:pos x="T0" y="T1"/>
                          </a:cxn>
                          <a:cxn ang="T11">
                            <a:pos x="T2" y="T3"/>
                          </a:cxn>
                          <a:cxn ang="T12">
                            <a:pos x="T4" y="T5"/>
                          </a:cxn>
                          <a:cxn ang="T13">
                            <a:pos x="T6" y="T7"/>
                          </a:cxn>
                          <a:cxn ang="T14">
                            <a:pos x="T8" y="T9"/>
                          </a:cxn>
                        </a:cxnLst>
                        <a:rect l="T15" t="T16" r="T17" b="T18"/>
                        <a:pathLst>
                          <a:path w="3615" h="10500">
                            <a:moveTo>
                              <a:pt x="3615" y="0"/>
                            </a:moveTo>
                            <a:cubicBezTo>
                              <a:pt x="1942" y="0"/>
                              <a:pt x="2489" y="10500"/>
                              <a:pt x="827" y="10500"/>
                            </a:cubicBezTo>
                            <a:cubicBezTo>
                              <a:pt x="0" y="10500"/>
                              <a:pt x="0" y="10500"/>
                              <a:pt x="0" y="10500"/>
                            </a:cubicBezTo>
                            <a:cubicBezTo>
                              <a:pt x="1662" y="10500"/>
                              <a:pt x="1117" y="0"/>
                              <a:pt x="2788" y="0"/>
                            </a:cubicBezTo>
                            <a:lnTo>
                              <a:pt x="3615" y="0"/>
                            </a:lnTo>
                            <a:close/>
                          </a:path>
                        </a:pathLst>
                      </a:custGeom>
                      <a:grpFill/>
                      <a:ln w="6350">
                        <a:solidFill>
                          <a:schemeClr val="accent5">
                            <a:lumMod val="75000"/>
                          </a:schemeClr>
                        </a:solidFill>
                        <a:round/>
                        <a:headEnd/>
                        <a:tailEnd/>
                      </a:ln>
                    </p:spPr>
                    <p:txBody>
                      <a:bodyPr/>
                      <a:lstStyle/>
                      <a:p>
                        <a:endParaRPr lang="en-US"/>
                      </a:p>
                    </p:txBody>
                  </p:sp>
                  <p:sp>
                    <p:nvSpPr>
                      <p:cNvPr id="347" name="Freeform 13">
                        <a:extLst>
                          <a:ext uri="{FF2B5EF4-FFF2-40B4-BE49-F238E27FC236}">
                            <a16:creationId xmlns:a16="http://schemas.microsoft.com/office/drawing/2014/main" id="{BB3729F2-A4A2-A483-5211-17F42DFEC38C}"/>
                          </a:ext>
                        </a:extLst>
                      </p:cNvPr>
                      <p:cNvSpPr>
                        <a:spLocks noChangeAspect="1"/>
                      </p:cNvSpPr>
                      <p:nvPr/>
                    </p:nvSpPr>
                    <p:spPr bwMode="auto">
                      <a:xfrm rot="5400000">
                        <a:off x="6508509" y="2737546"/>
                        <a:ext cx="386102" cy="189638"/>
                      </a:xfrm>
                      <a:custGeom>
                        <a:avLst/>
                        <a:gdLst>
                          <a:gd name="T0" fmla="*/ 0 w 3615"/>
                          <a:gd name="T1" fmla="*/ 0 h 10475"/>
                          <a:gd name="T2" fmla="*/ 0 w 3615"/>
                          <a:gd name="T3" fmla="*/ 0 h 10475"/>
                          <a:gd name="T4" fmla="*/ 0 w 3615"/>
                          <a:gd name="T5" fmla="*/ 0 h 10475"/>
                          <a:gd name="T6" fmla="*/ 0 w 3615"/>
                          <a:gd name="T7" fmla="*/ 0 h 10475"/>
                          <a:gd name="T8" fmla="*/ 0 w 3615"/>
                          <a:gd name="T9" fmla="*/ 0 h 10475"/>
                          <a:gd name="T10" fmla="*/ 0 60000 65536"/>
                          <a:gd name="T11" fmla="*/ 0 60000 65536"/>
                          <a:gd name="T12" fmla="*/ 0 60000 65536"/>
                          <a:gd name="T13" fmla="*/ 0 60000 65536"/>
                          <a:gd name="T14" fmla="*/ 0 60000 65536"/>
                          <a:gd name="T15" fmla="*/ 0 w 3615"/>
                          <a:gd name="T16" fmla="*/ 0 h 10475"/>
                          <a:gd name="T17" fmla="*/ 3615 w 3615"/>
                          <a:gd name="T18" fmla="*/ 10475 h 10475"/>
                        </a:gdLst>
                        <a:ahLst/>
                        <a:cxnLst>
                          <a:cxn ang="T10">
                            <a:pos x="T0" y="T1"/>
                          </a:cxn>
                          <a:cxn ang="T11">
                            <a:pos x="T2" y="T3"/>
                          </a:cxn>
                          <a:cxn ang="T12">
                            <a:pos x="T4" y="T5"/>
                          </a:cxn>
                          <a:cxn ang="T13">
                            <a:pos x="T6" y="T7"/>
                          </a:cxn>
                          <a:cxn ang="T14">
                            <a:pos x="T8" y="T9"/>
                          </a:cxn>
                        </a:cxnLst>
                        <a:rect l="T15" t="T16" r="T17" b="T18"/>
                        <a:pathLst>
                          <a:path w="3615" h="10475">
                            <a:moveTo>
                              <a:pt x="3615" y="0"/>
                            </a:moveTo>
                            <a:cubicBezTo>
                              <a:pt x="1942" y="0"/>
                              <a:pt x="2490" y="10475"/>
                              <a:pt x="827" y="10475"/>
                            </a:cubicBezTo>
                            <a:cubicBezTo>
                              <a:pt x="0" y="10475"/>
                              <a:pt x="0" y="10475"/>
                              <a:pt x="0" y="10475"/>
                            </a:cubicBezTo>
                            <a:cubicBezTo>
                              <a:pt x="1663" y="10475"/>
                              <a:pt x="1118" y="0"/>
                              <a:pt x="2788" y="0"/>
                            </a:cubicBezTo>
                            <a:lnTo>
                              <a:pt x="3615" y="0"/>
                            </a:lnTo>
                            <a:close/>
                          </a:path>
                        </a:pathLst>
                      </a:custGeom>
                      <a:grpFill/>
                      <a:ln w="6350">
                        <a:solidFill>
                          <a:schemeClr val="accent5">
                            <a:lumMod val="75000"/>
                          </a:schemeClr>
                        </a:solidFill>
                        <a:round/>
                        <a:headEnd/>
                        <a:tailEnd/>
                      </a:ln>
                    </p:spPr>
                    <p:txBody>
                      <a:bodyPr/>
                      <a:lstStyle/>
                      <a:p>
                        <a:endParaRPr lang="en-US"/>
                      </a:p>
                    </p:txBody>
                  </p:sp>
                  <p:sp>
                    <p:nvSpPr>
                      <p:cNvPr id="348" name="Freeform 9">
                        <a:extLst>
                          <a:ext uri="{FF2B5EF4-FFF2-40B4-BE49-F238E27FC236}">
                            <a16:creationId xmlns:a16="http://schemas.microsoft.com/office/drawing/2014/main" id="{83CFE3A7-AD1E-E36F-0928-F74BF3132FD5}"/>
                          </a:ext>
                        </a:extLst>
                      </p:cNvPr>
                      <p:cNvSpPr>
                        <a:spLocks noChangeAspect="1"/>
                      </p:cNvSpPr>
                      <p:nvPr/>
                    </p:nvSpPr>
                    <p:spPr bwMode="auto">
                      <a:xfrm rot="5400000">
                        <a:off x="6506801" y="2141308"/>
                        <a:ext cx="389520" cy="189638"/>
                      </a:xfrm>
                      <a:custGeom>
                        <a:avLst/>
                        <a:gdLst>
                          <a:gd name="T0" fmla="*/ 0 w 3615"/>
                          <a:gd name="T1" fmla="*/ 0 h 10475"/>
                          <a:gd name="T2" fmla="*/ 0 w 3615"/>
                          <a:gd name="T3" fmla="*/ 0 h 10475"/>
                          <a:gd name="T4" fmla="*/ 0 w 3615"/>
                          <a:gd name="T5" fmla="*/ 0 h 10475"/>
                          <a:gd name="T6" fmla="*/ 0 w 3615"/>
                          <a:gd name="T7" fmla="*/ 0 h 10475"/>
                          <a:gd name="T8" fmla="*/ 0 w 3615"/>
                          <a:gd name="T9" fmla="*/ 0 h 10475"/>
                          <a:gd name="T10" fmla="*/ 0 60000 65536"/>
                          <a:gd name="T11" fmla="*/ 0 60000 65536"/>
                          <a:gd name="T12" fmla="*/ 0 60000 65536"/>
                          <a:gd name="T13" fmla="*/ 0 60000 65536"/>
                          <a:gd name="T14" fmla="*/ 0 60000 65536"/>
                          <a:gd name="T15" fmla="*/ 0 w 3615"/>
                          <a:gd name="T16" fmla="*/ 0 h 10475"/>
                          <a:gd name="T17" fmla="*/ 3615 w 3615"/>
                          <a:gd name="T18" fmla="*/ 10475 h 10475"/>
                        </a:gdLst>
                        <a:ahLst/>
                        <a:cxnLst>
                          <a:cxn ang="T10">
                            <a:pos x="T0" y="T1"/>
                          </a:cxn>
                          <a:cxn ang="T11">
                            <a:pos x="T2" y="T3"/>
                          </a:cxn>
                          <a:cxn ang="T12">
                            <a:pos x="T4" y="T5"/>
                          </a:cxn>
                          <a:cxn ang="T13">
                            <a:pos x="T6" y="T7"/>
                          </a:cxn>
                          <a:cxn ang="T14">
                            <a:pos x="T8" y="T9"/>
                          </a:cxn>
                        </a:cxnLst>
                        <a:rect l="T15" t="T16" r="T17" b="T18"/>
                        <a:pathLst>
                          <a:path w="3615" h="10475">
                            <a:moveTo>
                              <a:pt x="3615" y="0"/>
                            </a:moveTo>
                            <a:cubicBezTo>
                              <a:pt x="1942" y="0"/>
                              <a:pt x="2489" y="10475"/>
                              <a:pt x="827" y="10475"/>
                            </a:cubicBezTo>
                            <a:cubicBezTo>
                              <a:pt x="0" y="10475"/>
                              <a:pt x="0" y="10475"/>
                              <a:pt x="0" y="10475"/>
                            </a:cubicBezTo>
                            <a:cubicBezTo>
                              <a:pt x="1662" y="10475"/>
                              <a:pt x="1118" y="0"/>
                              <a:pt x="2788" y="0"/>
                            </a:cubicBezTo>
                            <a:lnTo>
                              <a:pt x="3615" y="0"/>
                            </a:lnTo>
                            <a:close/>
                          </a:path>
                        </a:pathLst>
                      </a:custGeom>
                      <a:grpFill/>
                      <a:ln w="6350">
                        <a:solidFill>
                          <a:schemeClr val="accent5">
                            <a:lumMod val="75000"/>
                          </a:schemeClr>
                        </a:solidFill>
                        <a:round/>
                        <a:headEnd/>
                        <a:tailEnd/>
                      </a:ln>
                    </p:spPr>
                    <p:txBody>
                      <a:bodyPr/>
                      <a:lstStyle/>
                      <a:p>
                        <a:endParaRPr lang="en-US"/>
                      </a:p>
                    </p:txBody>
                  </p:sp>
                  <p:sp>
                    <p:nvSpPr>
                      <p:cNvPr id="349" name="Freeform 9">
                        <a:extLst>
                          <a:ext uri="{FF2B5EF4-FFF2-40B4-BE49-F238E27FC236}">
                            <a16:creationId xmlns:a16="http://schemas.microsoft.com/office/drawing/2014/main" id="{36A53486-472C-5275-92F1-547948739841}"/>
                          </a:ext>
                        </a:extLst>
                      </p:cNvPr>
                      <p:cNvSpPr>
                        <a:spLocks noChangeAspect="1"/>
                      </p:cNvSpPr>
                      <p:nvPr/>
                    </p:nvSpPr>
                    <p:spPr bwMode="auto">
                      <a:xfrm rot="5400000">
                        <a:off x="6508509" y="3349160"/>
                        <a:ext cx="386102" cy="189638"/>
                      </a:xfrm>
                      <a:custGeom>
                        <a:avLst/>
                        <a:gdLst>
                          <a:gd name="T0" fmla="*/ 0 w 3615"/>
                          <a:gd name="T1" fmla="*/ 0 h 10475"/>
                          <a:gd name="T2" fmla="*/ 0 w 3615"/>
                          <a:gd name="T3" fmla="*/ 0 h 10475"/>
                          <a:gd name="T4" fmla="*/ 0 w 3615"/>
                          <a:gd name="T5" fmla="*/ 0 h 10475"/>
                          <a:gd name="T6" fmla="*/ 0 w 3615"/>
                          <a:gd name="T7" fmla="*/ 0 h 10475"/>
                          <a:gd name="T8" fmla="*/ 0 w 3615"/>
                          <a:gd name="T9" fmla="*/ 0 h 10475"/>
                          <a:gd name="T10" fmla="*/ 0 60000 65536"/>
                          <a:gd name="T11" fmla="*/ 0 60000 65536"/>
                          <a:gd name="T12" fmla="*/ 0 60000 65536"/>
                          <a:gd name="T13" fmla="*/ 0 60000 65536"/>
                          <a:gd name="T14" fmla="*/ 0 60000 65536"/>
                          <a:gd name="T15" fmla="*/ 0 w 3615"/>
                          <a:gd name="T16" fmla="*/ 0 h 10475"/>
                          <a:gd name="T17" fmla="*/ 3615 w 3615"/>
                          <a:gd name="T18" fmla="*/ 10475 h 10475"/>
                        </a:gdLst>
                        <a:ahLst/>
                        <a:cxnLst>
                          <a:cxn ang="T10">
                            <a:pos x="T0" y="T1"/>
                          </a:cxn>
                          <a:cxn ang="T11">
                            <a:pos x="T2" y="T3"/>
                          </a:cxn>
                          <a:cxn ang="T12">
                            <a:pos x="T4" y="T5"/>
                          </a:cxn>
                          <a:cxn ang="T13">
                            <a:pos x="T6" y="T7"/>
                          </a:cxn>
                          <a:cxn ang="T14">
                            <a:pos x="T8" y="T9"/>
                          </a:cxn>
                        </a:cxnLst>
                        <a:rect l="T15" t="T16" r="T17" b="T18"/>
                        <a:pathLst>
                          <a:path w="3615" h="10475">
                            <a:moveTo>
                              <a:pt x="3615" y="0"/>
                            </a:moveTo>
                            <a:cubicBezTo>
                              <a:pt x="1942" y="0"/>
                              <a:pt x="2489" y="10475"/>
                              <a:pt x="827" y="10475"/>
                            </a:cubicBezTo>
                            <a:cubicBezTo>
                              <a:pt x="0" y="10475"/>
                              <a:pt x="0" y="10475"/>
                              <a:pt x="0" y="10475"/>
                            </a:cubicBezTo>
                            <a:cubicBezTo>
                              <a:pt x="1662" y="10475"/>
                              <a:pt x="1118" y="0"/>
                              <a:pt x="2788" y="0"/>
                            </a:cubicBezTo>
                            <a:lnTo>
                              <a:pt x="3615" y="0"/>
                            </a:lnTo>
                            <a:close/>
                          </a:path>
                        </a:pathLst>
                      </a:custGeom>
                      <a:grpFill/>
                      <a:ln w="6350">
                        <a:solidFill>
                          <a:schemeClr val="accent5">
                            <a:lumMod val="75000"/>
                          </a:schemeClr>
                        </a:solidFill>
                        <a:round/>
                        <a:headEnd/>
                        <a:tailEnd/>
                      </a:ln>
                    </p:spPr>
                    <p:txBody>
                      <a:bodyPr/>
                      <a:lstStyle/>
                      <a:p>
                        <a:endParaRPr lang="en-US"/>
                      </a:p>
                    </p:txBody>
                  </p:sp>
                  <p:sp>
                    <p:nvSpPr>
                      <p:cNvPr id="350" name="Freeform 12">
                        <a:extLst>
                          <a:ext uri="{FF2B5EF4-FFF2-40B4-BE49-F238E27FC236}">
                            <a16:creationId xmlns:a16="http://schemas.microsoft.com/office/drawing/2014/main" id="{2B126F0B-ADCE-5F99-8BA8-F97462627E34}"/>
                          </a:ext>
                        </a:extLst>
                      </p:cNvPr>
                      <p:cNvSpPr>
                        <a:spLocks noChangeAspect="1"/>
                      </p:cNvSpPr>
                      <p:nvPr/>
                    </p:nvSpPr>
                    <p:spPr bwMode="auto">
                      <a:xfrm rot="5400000">
                        <a:off x="6508509" y="2440281"/>
                        <a:ext cx="386102" cy="189638"/>
                      </a:xfrm>
                      <a:custGeom>
                        <a:avLst/>
                        <a:gdLst>
                          <a:gd name="T0" fmla="*/ 0 w 3607"/>
                          <a:gd name="T1" fmla="*/ 0 h 10500"/>
                          <a:gd name="T2" fmla="*/ 0 w 3607"/>
                          <a:gd name="T3" fmla="*/ 0 h 10500"/>
                          <a:gd name="T4" fmla="*/ 0 w 3607"/>
                          <a:gd name="T5" fmla="*/ 0 h 10500"/>
                          <a:gd name="T6" fmla="*/ 0 w 3607"/>
                          <a:gd name="T7" fmla="*/ 0 h 10500"/>
                          <a:gd name="T8" fmla="*/ 0 w 3607"/>
                          <a:gd name="T9" fmla="*/ 0 h 10500"/>
                          <a:gd name="T10" fmla="*/ 0 60000 65536"/>
                          <a:gd name="T11" fmla="*/ 0 60000 65536"/>
                          <a:gd name="T12" fmla="*/ 0 60000 65536"/>
                          <a:gd name="T13" fmla="*/ 0 60000 65536"/>
                          <a:gd name="T14" fmla="*/ 0 60000 65536"/>
                          <a:gd name="T15" fmla="*/ 0 w 3607"/>
                          <a:gd name="T16" fmla="*/ 0 h 10500"/>
                          <a:gd name="T17" fmla="*/ 3607 w 3607"/>
                          <a:gd name="T18" fmla="*/ 10500 h 10500"/>
                        </a:gdLst>
                        <a:ahLst/>
                        <a:cxnLst>
                          <a:cxn ang="T10">
                            <a:pos x="T0" y="T1"/>
                          </a:cxn>
                          <a:cxn ang="T11">
                            <a:pos x="T2" y="T3"/>
                          </a:cxn>
                          <a:cxn ang="T12">
                            <a:pos x="T4" y="T5"/>
                          </a:cxn>
                          <a:cxn ang="T13">
                            <a:pos x="T6" y="T7"/>
                          </a:cxn>
                          <a:cxn ang="T14">
                            <a:pos x="T8" y="T9"/>
                          </a:cxn>
                        </a:cxnLst>
                        <a:rect l="T15" t="T16" r="T17" b="T18"/>
                        <a:pathLst>
                          <a:path w="3607" h="10500">
                            <a:moveTo>
                              <a:pt x="3607" y="10500"/>
                            </a:moveTo>
                            <a:cubicBezTo>
                              <a:pt x="1937" y="10500"/>
                              <a:pt x="2484" y="0"/>
                              <a:pt x="825" y="0"/>
                            </a:cubicBezTo>
                            <a:cubicBezTo>
                              <a:pt x="0" y="0"/>
                              <a:pt x="0" y="0"/>
                              <a:pt x="0" y="0"/>
                            </a:cubicBezTo>
                            <a:cubicBezTo>
                              <a:pt x="1659" y="0"/>
                              <a:pt x="1115" y="10500"/>
                              <a:pt x="2782" y="10500"/>
                            </a:cubicBezTo>
                            <a:lnTo>
                              <a:pt x="3607" y="10500"/>
                            </a:lnTo>
                            <a:close/>
                          </a:path>
                        </a:pathLst>
                      </a:custGeom>
                      <a:grpFill/>
                      <a:ln w="6350">
                        <a:solidFill>
                          <a:schemeClr val="accent5">
                            <a:lumMod val="75000"/>
                          </a:schemeClr>
                        </a:solidFill>
                        <a:round/>
                        <a:headEnd/>
                        <a:tailEnd/>
                      </a:ln>
                    </p:spPr>
                    <p:txBody>
                      <a:bodyPr/>
                      <a:lstStyle/>
                      <a:p>
                        <a:endParaRPr lang="en-US"/>
                      </a:p>
                    </p:txBody>
                  </p:sp>
                  <p:sp>
                    <p:nvSpPr>
                      <p:cNvPr id="351" name="Freeform 8">
                        <a:extLst>
                          <a:ext uri="{FF2B5EF4-FFF2-40B4-BE49-F238E27FC236}">
                            <a16:creationId xmlns:a16="http://schemas.microsoft.com/office/drawing/2014/main" id="{9F805DAC-6F53-B538-FA7B-225A99D11E5A}"/>
                          </a:ext>
                        </a:extLst>
                      </p:cNvPr>
                      <p:cNvSpPr>
                        <a:spLocks noChangeAspect="1"/>
                      </p:cNvSpPr>
                      <p:nvPr/>
                    </p:nvSpPr>
                    <p:spPr bwMode="auto">
                      <a:xfrm rot="5400000">
                        <a:off x="6506801" y="3053603"/>
                        <a:ext cx="389520" cy="189638"/>
                      </a:xfrm>
                      <a:custGeom>
                        <a:avLst/>
                        <a:gdLst>
                          <a:gd name="T0" fmla="*/ 0 w 3607"/>
                          <a:gd name="T1" fmla="*/ 0 h 10500"/>
                          <a:gd name="T2" fmla="*/ 0 w 3607"/>
                          <a:gd name="T3" fmla="*/ 0 h 10500"/>
                          <a:gd name="T4" fmla="*/ 0 w 3607"/>
                          <a:gd name="T5" fmla="*/ 0 h 10500"/>
                          <a:gd name="T6" fmla="*/ 0 w 3607"/>
                          <a:gd name="T7" fmla="*/ 0 h 10500"/>
                          <a:gd name="T8" fmla="*/ 0 w 3607"/>
                          <a:gd name="T9" fmla="*/ 0 h 10500"/>
                          <a:gd name="T10" fmla="*/ 0 60000 65536"/>
                          <a:gd name="T11" fmla="*/ 0 60000 65536"/>
                          <a:gd name="T12" fmla="*/ 0 60000 65536"/>
                          <a:gd name="T13" fmla="*/ 0 60000 65536"/>
                          <a:gd name="T14" fmla="*/ 0 60000 65536"/>
                          <a:gd name="T15" fmla="*/ 0 w 3607"/>
                          <a:gd name="T16" fmla="*/ 0 h 10500"/>
                          <a:gd name="T17" fmla="*/ 3607 w 3607"/>
                          <a:gd name="T18" fmla="*/ 10500 h 10500"/>
                        </a:gdLst>
                        <a:ahLst/>
                        <a:cxnLst>
                          <a:cxn ang="T10">
                            <a:pos x="T0" y="T1"/>
                          </a:cxn>
                          <a:cxn ang="T11">
                            <a:pos x="T2" y="T3"/>
                          </a:cxn>
                          <a:cxn ang="T12">
                            <a:pos x="T4" y="T5"/>
                          </a:cxn>
                          <a:cxn ang="T13">
                            <a:pos x="T6" y="T7"/>
                          </a:cxn>
                          <a:cxn ang="T14">
                            <a:pos x="T8" y="T9"/>
                          </a:cxn>
                        </a:cxnLst>
                        <a:rect l="T15" t="T16" r="T17" b="T18"/>
                        <a:pathLst>
                          <a:path w="3607" h="10500">
                            <a:moveTo>
                              <a:pt x="3607" y="10500"/>
                            </a:moveTo>
                            <a:cubicBezTo>
                              <a:pt x="1937" y="10500"/>
                              <a:pt x="2484" y="0"/>
                              <a:pt x="825" y="0"/>
                            </a:cubicBezTo>
                            <a:cubicBezTo>
                              <a:pt x="0" y="0"/>
                              <a:pt x="0" y="0"/>
                              <a:pt x="0" y="0"/>
                            </a:cubicBezTo>
                            <a:cubicBezTo>
                              <a:pt x="1659" y="0"/>
                              <a:pt x="1115" y="10500"/>
                              <a:pt x="2782" y="10500"/>
                            </a:cubicBezTo>
                            <a:lnTo>
                              <a:pt x="3607" y="10500"/>
                            </a:lnTo>
                            <a:close/>
                          </a:path>
                        </a:pathLst>
                      </a:custGeom>
                      <a:grpFill/>
                      <a:ln w="6350">
                        <a:solidFill>
                          <a:schemeClr val="accent5">
                            <a:lumMod val="75000"/>
                          </a:schemeClr>
                        </a:solidFill>
                        <a:round/>
                        <a:headEnd/>
                        <a:tailEnd/>
                      </a:ln>
                    </p:spPr>
                    <p:txBody>
                      <a:bodyPr/>
                      <a:lstStyle/>
                      <a:p>
                        <a:endParaRPr lang="en-US"/>
                      </a:p>
                    </p:txBody>
                  </p:sp>
                  <p:sp>
                    <p:nvSpPr>
                      <p:cNvPr id="352" name="Freeform 7">
                        <a:extLst>
                          <a:ext uri="{FF2B5EF4-FFF2-40B4-BE49-F238E27FC236}">
                            <a16:creationId xmlns:a16="http://schemas.microsoft.com/office/drawing/2014/main" id="{9220AFD3-BE5B-ED77-FE27-72E1A4AFD012}"/>
                          </a:ext>
                        </a:extLst>
                      </p:cNvPr>
                      <p:cNvSpPr>
                        <a:spLocks noChangeAspect="1"/>
                      </p:cNvSpPr>
                      <p:nvPr/>
                    </p:nvSpPr>
                    <p:spPr bwMode="auto">
                      <a:xfrm rot="5400000">
                        <a:off x="6507131" y="2141639"/>
                        <a:ext cx="389520" cy="188977"/>
                      </a:xfrm>
                      <a:custGeom>
                        <a:avLst/>
                        <a:gdLst>
                          <a:gd name="T0" fmla="*/ 0 w 3607"/>
                          <a:gd name="T1" fmla="*/ 0 h 10475"/>
                          <a:gd name="T2" fmla="*/ 0 w 3607"/>
                          <a:gd name="T3" fmla="*/ 0 h 10475"/>
                          <a:gd name="T4" fmla="*/ 0 w 3607"/>
                          <a:gd name="T5" fmla="*/ 0 h 10475"/>
                          <a:gd name="T6" fmla="*/ 0 w 3607"/>
                          <a:gd name="T7" fmla="*/ 0 h 10475"/>
                          <a:gd name="T8" fmla="*/ 0 w 3607"/>
                          <a:gd name="T9" fmla="*/ 0 h 10475"/>
                          <a:gd name="T10" fmla="*/ 0 60000 65536"/>
                          <a:gd name="T11" fmla="*/ 0 60000 65536"/>
                          <a:gd name="T12" fmla="*/ 0 60000 65536"/>
                          <a:gd name="T13" fmla="*/ 0 60000 65536"/>
                          <a:gd name="T14" fmla="*/ 0 60000 65536"/>
                          <a:gd name="T15" fmla="*/ 0 w 3607"/>
                          <a:gd name="T16" fmla="*/ 0 h 10475"/>
                          <a:gd name="T17" fmla="*/ 3607 w 3607"/>
                          <a:gd name="T18" fmla="*/ 10475 h 10475"/>
                        </a:gdLst>
                        <a:ahLst/>
                        <a:cxnLst>
                          <a:cxn ang="T10">
                            <a:pos x="T0" y="T1"/>
                          </a:cxn>
                          <a:cxn ang="T11">
                            <a:pos x="T2" y="T3"/>
                          </a:cxn>
                          <a:cxn ang="T12">
                            <a:pos x="T4" y="T5"/>
                          </a:cxn>
                          <a:cxn ang="T13">
                            <a:pos x="T6" y="T7"/>
                          </a:cxn>
                          <a:cxn ang="T14">
                            <a:pos x="T8" y="T9"/>
                          </a:cxn>
                        </a:cxnLst>
                        <a:rect l="T15" t="T16" r="T17" b="T18"/>
                        <a:pathLst>
                          <a:path w="3607" h="10475">
                            <a:moveTo>
                              <a:pt x="3607" y="10475"/>
                            </a:moveTo>
                            <a:cubicBezTo>
                              <a:pt x="1937" y="10475"/>
                              <a:pt x="2484" y="0"/>
                              <a:pt x="825" y="0"/>
                            </a:cubicBezTo>
                            <a:cubicBezTo>
                              <a:pt x="0" y="0"/>
                              <a:pt x="0" y="0"/>
                              <a:pt x="0" y="0"/>
                            </a:cubicBezTo>
                            <a:cubicBezTo>
                              <a:pt x="1659" y="0"/>
                              <a:pt x="1115" y="10475"/>
                              <a:pt x="2782" y="10475"/>
                            </a:cubicBezTo>
                            <a:lnTo>
                              <a:pt x="3607" y="10475"/>
                            </a:lnTo>
                            <a:close/>
                          </a:path>
                        </a:pathLst>
                      </a:custGeom>
                      <a:grpFill/>
                      <a:ln w="6350">
                        <a:solidFill>
                          <a:schemeClr val="accent5">
                            <a:lumMod val="75000"/>
                          </a:schemeClr>
                        </a:solidFill>
                        <a:round/>
                        <a:headEnd/>
                        <a:tailEnd/>
                      </a:ln>
                    </p:spPr>
                    <p:txBody>
                      <a:bodyPr/>
                      <a:lstStyle/>
                      <a:p>
                        <a:endParaRPr lang="en-US"/>
                      </a:p>
                    </p:txBody>
                  </p:sp>
                  <p:sp>
                    <p:nvSpPr>
                      <p:cNvPr id="353" name="Freeform 11">
                        <a:extLst>
                          <a:ext uri="{FF2B5EF4-FFF2-40B4-BE49-F238E27FC236}">
                            <a16:creationId xmlns:a16="http://schemas.microsoft.com/office/drawing/2014/main" id="{EB539EA8-7F38-39A8-49AA-FB3984AC4B7E}"/>
                          </a:ext>
                        </a:extLst>
                      </p:cNvPr>
                      <p:cNvSpPr>
                        <a:spLocks noChangeAspect="1"/>
                      </p:cNvSpPr>
                      <p:nvPr/>
                    </p:nvSpPr>
                    <p:spPr bwMode="auto">
                      <a:xfrm rot="5400000">
                        <a:off x="6509170" y="2737546"/>
                        <a:ext cx="386102" cy="189638"/>
                      </a:xfrm>
                      <a:custGeom>
                        <a:avLst/>
                        <a:gdLst>
                          <a:gd name="T0" fmla="*/ 0 w 3607"/>
                          <a:gd name="T1" fmla="*/ 0 h 10475"/>
                          <a:gd name="T2" fmla="*/ 0 w 3607"/>
                          <a:gd name="T3" fmla="*/ 0 h 10475"/>
                          <a:gd name="T4" fmla="*/ 0 w 3607"/>
                          <a:gd name="T5" fmla="*/ 0 h 10475"/>
                          <a:gd name="T6" fmla="*/ 0 w 3607"/>
                          <a:gd name="T7" fmla="*/ 0 h 10475"/>
                          <a:gd name="T8" fmla="*/ 0 w 3607"/>
                          <a:gd name="T9" fmla="*/ 0 h 10475"/>
                          <a:gd name="T10" fmla="*/ 0 60000 65536"/>
                          <a:gd name="T11" fmla="*/ 0 60000 65536"/>
                          <a:gd name="T12" fmla="*/ 0 60000 65536"/>
                          <a:gd name="T13" fmla="*/ 0 60000 65536"/>
                          <a:gd name="T14" fmla="*/ 0 60000 65536"/>
                          <a:gd name="T15" fmla="*/ 0 w 3607"/>
                          <a:gd name="T16" fmla="*/ 0 h 10475"/>
                          <a:gd name="T17" fmla="*/ 3607 w 3607"/>
                          <a:gd name="T18" fmla="*/ 10475 h 10475"/>
                        </a:gdLst>
                        <a:ahLst/>
                        <a:cxnLst>
                          <a:cxn ang="T10">
                            <a:pos x="T0" y="T1"/>
                          </a:cxn>
                          <a:cxn ang="T11">
                            <a:pos x="T2" y="T3"/>
                          </a:cxn>
                          <a:cxn ang="T12">
                            <a:pos x="T4" y="T5"/>
                          </a:cxn>
                          <a:cxn ang="T13">
                            <a:pos x="T6" y="T7"/>
                          </a:cxn>
                          <a:cxn ang="T14">
                            <a:pos x="T8" y="T9"/>
                          </a:cxn>
                        </a:cxnLst>
                        <a:rect l="T15" t="T16" r="T17" b="T18"/>
                        <a:pathLst>
                          <a:path w="3607" h="10475">
                            <a:moveTo>
                              <a:pt x="3607" y="10475"/>
                            </a:moveTo>
                            <a:cubicBezTo>
                              <a:pt x="1937" y="10475"/>
                              <a:pt x="2484" y="0"/>
                              <a:pt x="825" y="0"/>
                            </a:cubicBezTo>
                            <a:cubicBezTo>
                              <a:pt x="0" y="0"/>
                              <a:pt x="0" y="0"/>
                              <a:pt x="0" y="0"/>
                            </a:cubicBezTo>
                            <a:cubicBezTo>
                              <a:pt x="1659" y="0"/>
                              <a:pt x="1115" y="10475"/>
                              <a:pt x="2782" y="10475"/>
                            </a:cubicBezTo>
                            <a:lnTo>
                              <a:pt x="3607" y="10475"/>
                            </a:lnTo>
                            <a:close/>
                          </a:path>
                        </a:pathLst>
                      </a:custGeom>
                      <a:grpFill/>
                      <a:ln w="6350">
                        <a:solidFill>
                          <a:schemeClr val="accent5">
                            <a:lumMod val="75000"/>
                          </a:schemeClr>
                        </a:solidFill>
                        <a:round/>
                        <a:headEnd/>
                        <a:tailEnd/>
                      </a:ln>
                    </p:spPr>
                    <p:txBody>
                      <a:bodyPr/>
                      <a:lstStyle/>
                      <a:p>
                        <a:endParaRPr lang="en-US"/>
                      </a:p>
                    </p:txBody>
                  </p:sp>
                  <p:sp>
                    <p:nvSpPr>
                      <p:cNvPr id="354" name="Freeform 7">
                        <a:extLst>
                          <a:ext uri="{FF2B5EF4-FFF2-40B4-BE49-F238E27FC236}">
                            <a16:creationId xmlns:a16="http://schemas.microsoft.com/office/drawing/2014/main" id="{9775D279-53DF-1B3B-E3D2-9B4B35297CA8}"/>
                          </a:ext>
                        </a:extLst>
                      </p:cNvPr>
                      <p:cNvSpPr>
                        <a:spLocks noChangeAspect="1"/>
                      </p:cNvSpPr>
                      <p:nvPr/>
                    </p:nvSpPr>
                    <p:spPr bwMode="auto">
                      <a:xfrm rot="5400000">
                        <a:off x="6508839" y="3349490"/>
                        <a:ext cx="386102" cy="188977"/>
                      </a:xfrm>
                      <a:custGeom>
                        <a:avLst/>
                        <a:gdLst>
                          <a:gd name="T0" fmla="*/ 0 w 3607"/>
                          <a:gd name="T1" fmla="*/ 0 h 10475"/>
                          <a:gd name="T2" fmla="*/ 0 w 3607"/>
                          <a:gd name="T3" fmla="*/ 0 h 10475"/>
                          <a:gd name="T4" fmla="*/ 0 w 3607"/>
                          <a:gd name="T5" fmla="*/ 0 h 10475"/>
                          <a:gd name="T6" fmla="*/ 0 w 3607"/>
                          <a:gd name="T7" fmla="*/ 0 h 10475"/>
                          <a:gd name="T8" fmla="*/ 0 w 3607"/>
                          <a:gd name="T9" fmla="*/ 0 h 10475"/>
                          <a:gd name="T10" fmla="*/ 0 60000 65536"/>
                          <a:gd name="T11" fmla="*/ 0 60000 65536"/>
                          <a:gd name="T12" fmla="*/ 0 60000 65536"/>
                          <a:gd name="T13" fmla="*/ 0 60000 65536"/>
                          <a:gd name="T14" fmla="*/ 0 60000 65536"/>
                          <a:gd name="T15" fmla="*/ 0 w 3607"/>
                          <a:gd name="T16" fmla="*/ 0 h 10475"/>
                          <a:gd name="T17" fmla="*/ 3607 w 3607"/>
                          <a:gd name="T18" fmla="*/ 10475 h 10475"/>
                        </a:gdLst>
                        <a:ahLst/>
                        <a:cxnLst>
                          <a:cxn ang="T10">
                            <a:pos x="T0" y="T1"/>
                          </a:cxn>
                          <a:cxn ang="T11">
                            <a:pos x="T2" y="T3"/>
                          </a:cxn>
                          <a:cxn ang="T12">
                            <a:pos x="T4" y="T5"/>
                          </a:cxn>
                          <a:cxn ang="T13">
                            <a:pos x="T6" y="T7"/>
                          </a:cxn>
                          <a:cxn ang="T14">
                            <a:pos x="T8" y="T9"/>
                          </a:cxn>
                        </a:cxnLst>
                        <a:rect l="T15" t="T16" r="T17" b="T18"/>
                        <a:pathLst>
                          <a:path w="3607" h="10475">
                            <a:moveTo>
                              <a:pt x="3607" y="10475"/>
                            </a:moveTo>
                            <a:cubicBezTo>
                              <a:pt x="1937" y="10475"/>
                              <a:pt x="2484" y="0"/>
                              <a:pt x="825" y="0"/>
                            </a:cubicBezTo>
                            <a:cubicBezTo>
                              <a:pt x="0" y="0"/>
                              <a:pt x="0" y="0"/>
                              <a:pt x="0" y="0"/>
                            </a:cubicBezTo>
                            <a:cubicBezTo>
                              <a:pt x="1659" y="0"/>
                              <a:pt x="1115" y="10475"/>
                              <a:pt x="2782" y="10475"/>
                            </a:cubicBezTo>
                            <a:lnTo>
                              <a:pt x="3607" y="10475"/>
                            </a:lnTo>
                            <a:close/>
                          </a:path>
                        </a:pathLst>
                      </a:custGeom>
                      <a:grpFill/>
                      <a:ln w="6350">
                        <a:solidFill>
                          <a:schemeClr val="accent5">
                            <a:lumMod val="75000"/>
                          </a:schemeClr>
                        </a:solidFill>
                        <a:round/>
                        <a:headEnd/>
                        <a:tailEnd/>
                      </a:ln>
                    </p:spPr>
                    <p:txBody>
                      <a:bodyPr/>
                      <a:lstStyle/>
                      <a:p>
                        <a:endParaRPr lang="en-US"/>
                      </a:p>
                    </p:txBody>
                  </p:sp>
                </p:grpSp>
              </p:grpSp>
              <p:grpSp>
                <p:nvGrpSpPr>
                  <p:cNvPr id="296" name="Group 295">
                    <a:extLst>
                      <a:ext uri="{FF2B5EF4-FFF2-40B4-BE49-F238E27FC236}">
                        <a16:creationId xmlns:a16="http://schemas.microsoft.com/office/drawing/2014/main" id="{5DB4043E-3FA5-24EB-32D0-697BBCB1E48C}"/>
                      </a:ext>
                    </a:extLst>
                  </p:cNvPr>
                  <p:cNvGrpSpPr/>
                  <p:nvPr/>
                </p:nvGrpSpPr>
                <p:grpSpPr>
                  <a:xfrm>
                    <a:off x="5289990" y="4822545"/>
                    <a:ext cx="820219" cy="635000"/>
                    <a:chOff x="5030910" y="4544745"/>
                    <a:chExt cx="820219" cy="635000"/>
                  </a:xfrm>
                </p:grpSpPr>
                <p:grpSp>
                  <p:nvGrpSpPr>
                    <p:cNvPr id="297" name="Group 296">
                      <a:extLst>
                        <a:ext uri="{FF2B5EF4-FFF2-40B4-BE49-F238E27FC236}">
                          <a16:creationId xmlns:a16="http://schemas.microsoft.com/office/drawing/2014/main" id="{5BBB5D91-41A6-BCA0-B27E-2049EB9B6A00}"/>
                        </a:ext>
                      </a:extLst>
                    </p:cNvPr>
                    <p:cNvGrpSpPr/>
                    <p:nvPr/>
                  </p:nvGrpSpPr>
                  <p:grpSpPr>
                    <a:xfrm>
                      <a:off x="5030910" y="4544745"/>
                      <a:ext cx="109019" cy="635000"/>
                      <a:chOff x="6606741" y="2041367"/>
                      <a:chExt cx="190299" cy="1595663"/>
                    </a:xfrm>
                    <a:solidFill>
                      <a:schemeClr val="accent2">
                        <a:lumMod val="60000"/>
                        <a:lumOff val="40000"/>
                      </a:schemeClr>
                    </a:solidFill>
                  </p:grpSpPr>
                  <p:sp>
                    <p:nvSpPr>
                      <p:cNvPr id="331" name="Freeform 10">
                        <a:extLst>
                          <a:ext uri="{FF2B5EF4-FFF2-40B4-BE49-F238E27FC236}">
                            <a16:creationId xmlns:a16="http://schemas.microsoft.com/office/drawing/2014/main" id="{74202C37-032F-D7B7-A6DF-61C39E962B58}"/>
                          </a:ext>
                        </a:extLst>
                      </p:cNvPr>
                      <p:cNvSpPr>
                        <a:spLocks noChangeAspect="1"/>
                      </p:cNvSpPr>
                      <p:nvPr/>
                    </p:nvSpPr>
                    <p:spPr bwMode="auto">
                      <a:xfrm rot="5400000">
                        <a:off x="6506801" y="3053603"/>
                        <a:ext cx="389520" cy="189638"/>
                      </a:xfrm>
                      <a:custGeom>
                        <a:avLst/>
                        <a:gdLst>
                          <a:gd name="T0" fmla="*/ 0 w 3615"/>
                          <a:gd name="T1" fmla="*/ 0 h 10500"/>
                          <a:gd name="T2" fmla="*/ 0 w 3615"/>
                          <a:gd name="T3" fmla="*/ 0 h 10500"/>
                          <a:gd name="T4" fmla="*/ 0 w 3615"/>
                          <a:gd name="T5" fmla="*/ 0 h 10500"/>
                          <a:gd name="T6" fmla="*/ 0 w 3615"/>
                          <a:gd name="T7" fmla="*/ 0 h 10500"/>
                          <a:gd name="T8" fmla="*/ 0 w 3615"/>
                          <a:gd name="T9" fmla="*/ 0 h 10500"/>
                          <a:gd name="T10" fmla="*/ 0 60000 65536"/>
                          <a:gd name="T11" fmla="*/ 0 60000 65536"/>
                          <a:gd name="T12" fmla="*/ 0 60000 65536"/>
                          <a:gd name="T13" fmla="*/ 0 60000 65536"/>
                          <a:gd name="T14" fmla="*/ 0 60000 65536"/>
                          <a:gd name="T15" fmla="*/ 0 w 3615"/>
                          <a:gd name="T16" fmla="*/ 0 h 10500"/>
                          <a:gd name="T17" fmla="*/ 3615 w 3615"/>
                          <a:gd name="T18" fmla="*/ 10500 h 10500"/>
                        </a:gdLst>
                        <a:ahLst/>
                        <a:cxnLst>
                          <a:cxn ang="T10">
                            <a:pos x="T0" y="T1"/>
                          </a:cxn>
                          <a:cxn ang="T11">
                            <a:pos x="T2" y="T3"/>
                          </a:cxn>
                          <a:cxn ang="T12">
                            <a:pos x="T4" y="T5"/>
                          </a:cxn>
                          <a:cxn ang="T13">
                            <a:pos x="T6" y="T7"/>
                          </a:cxn>
                          <a:cxn ang="T14">
                            <a:pos x="T8" y="T9"/>
                          </a:cxn>
                        </a:cxnLst>
                        <a:rect l="T15" t="T16" r="T17" b="T18"/>
                        <a:pathLst>
                          <a:path w="3615" h="10500">
                            <a:moveTo>
                              <a:pt x="3615" y="0"/>
                            </a:moveTo>
                            <a:cubicBezTo>
                              <a:pt x="1941" y="0"/>
                              <a:pt x="2489" y="10500"/>
                              <a:pt x="827" y="10500"/>
                            </a:cubicBezTo>
                            <a:cubicBezTo>
                              <a:pt x="0" y="10500"/>
                              <a:pt x="0" y="10500"/>
                              <a:pt x="0" y="10500"/>
                            </a:cubicBezTo>
                            <a:cubicBezTo>
                              <a:pt x="1662" y="10500"/>
                              <a:pt x="1117" y="0"/>
                              <a:pt x="2788" y="0"/>
                            </a:cubicBezTo>
                            <a:lnTo>
                              <a:pt x="3615" y="0"/>
                            </a:lnTo>
                            <a:close/>
                          </a:path>
                        </a:pathLst>
                      </a:custGeom>
                      <a:grpFill/>
                      <a:ln w="6350">
                        <a:solidFill>
                          <a:srgbClr val="ED842D"/>
                        </a:solidFill>
                        <a:round/>
                        <a:headEnd/>
                        <a:tailEnd/>
                      </a:ln>
                    </p:spPr>
                    <p:txBody>
                      <a:bodyPr/>
                      <a:lstStyle/>
                      <a:p>
                        <a:endParaRPr lang="en-US"/>
                      </a:p>
                    </p:txBody>
                  </p:sp>
                  <p:sp>
                    <p:nvSpPr>
                      <p:cNvPr id="332" name="Freeform 14">
                        <a:extLst>
                          <a:ext uri="{FF2B5EF4-FFF2-40B4-BE49-F238E27FC236}">
                            <a16:creationId xmlns:a16="http://schemas.microsoft.com/office/drawing/2014/main" id="{720D23A8-E7BC-AFD7-3562-437D800F44EE}"/>
                          </a:ext>
                        </a:extLst>
                      </p:cNvPr>
                      <p:cNvSpPr>
                        <a:spLocks noChangeAspect="1"/>
                      </p:cNvSpPr>
                      <p:nvPr/>
                    </p:nvSpPr>
                    <p:spPr bwMode="auto">
                      <a:xfrm rot="5400000">
                        <a:off x="6509170" y="2440281"/>
                        <a:ext cx="386102" cy="189638"/>
                      </a:xfrm>
                      <a:custGeom>
                        <a:avLst/>
                        <a:gdLst>
                          <a:gd name="T0" fmla="*/ 0 w 3615"/>
                          <a:gd name="T1" fmla="*/ 0 h 10500"/>
                          <a:gd name="T2" fmla="*/ 0 w 3615"/>
                          <a:gd name="T3" fmla="*/ 0 h 10500"/>
                          <a:gd name="T4" fmla="*/ 0 w 3615"/>
                          <a:gd name="T5" fmla="*/ 0 h 10500"/>
                          <a:gd name="T6" fmla="*/ 0 w 3615"/>
                          <a:gd name="T7" fmla="*/ 0 h 10500"/>
                          <a:gd name="T8" fmla="*/ 0 w 3615"/>
                          <a:gd name="T9" fmla="*/ 0 h 10500"/>
                          <a:gd name="T10" fmla="*/ 0 60000 65536"/>
                          <a:gd name="T11" fmla="*/ 0 60000 65536"/>
                          <a:gd name="T12" fmla="*/ 0 60000 65536"/>
                          <a:gd name="T13" fmla="*/ 0 60000 65536"/>
                          <a:gd name="T14" fmla="*/ 0 60000 65536"/>
                          <a:gd name="T15" fmla="*/ 0 w 3615"/>
                          <a:gd name="T16" fmla="*/ 0 h 10500"/>
                          <a:gd name="T17" fmla="*/ 3615 w 3615"/>
                          <a:gd name="T18" fmla="*/ 10500 h 10500"/>
                        </a:gdLst>
                        <a:ahLst/>
                        <a:cxnLst>
                          <a:cxn ang="T10">
                            <a:pos x="T0" y="T1"/>
                          </a:cxn>
                          <a:cxn ang="T11">
                            <a:pos x="T2" y="T3"/>
                          </a:cxn>
                          <a:cxn ang="T12">
                            <a:pos x="T4" y="T5"/>
                          </a:cxn>
                          <a:cxn ang="T13">
                            <a:pos x="T6" y="T7"/>
                          </a:cxn>
                          <a:cxn ang="T14">
                            <a:pos x="T8" y="T9"/>
                          </a:cxn>
                        </a:cxnLst>
                        <a:rect l="T15" t="T16" r="T17" b="T18"/>
                        <a:pathLst>
                          <a:path w="3615" h="10500">
                            <a:moveTo>
                              <a:pt x="3615" y="0"/>
                            </a:moveTo>
                            <a:cubicBezTo>
                              <a:pt x="1942" y="0"/>
                              <a:pt x="2489" y="10500"/>
                              <a:pt x="827" y="10500"/>
                            </a:cubicBezTo>
                            <a:cubicBezTo>
                              <a:pt x="0" y="10500"/>
                              <a:pt x="0" y="10500"/>
                              <a:pt x="0" y="10500"/>
                            </a:cubicBezTo>
                            <a:cubicBezTo>
                              <a:pt x="1662" y="10500"/>
                              <a:pt x="1117" y="0"/>
                              <a:pt x="2788" y="0"/>
                            </a:cubicBezTo>
                            <a:lnTo>
                              <a:pt x="3615" y="0"/>
                            </a:lnTo>
                            <a:close/>
                          </a:path>
                        </a:pathLst>
                      </a:custGeom>
                      <a:grpFill/>
                      <a:ln w="6350">
                        <a:solidFill>
                          <a:srgbClr val="ED842D"/>
                        </a:solidFill>
                        <a:round/>
                        <a:headEnd/>
                        <a:tailEnd/>
                      </a:ln>
                    </p:spPr>
                    <p:txBody>
                      <a:bodyPr/>
                      <a:lstStyle/>
                      <a:p>
                        <a:endParaRPr lang="en-US"/>
                      </a:p>
                    </p:txBody>
                  </p:sp>
                  <p:sp>
                    <p:nvSpPr>
                      <p:cNvPr id="333" name="Freeform 13">
                        <a:extLst>
                          <a:ext uri="{FF2B5EF4-FFF2-40B4-BE49-F238E27FC236}">
                            <a16:creationId xmlns:a16="http://schemas.microsoft.com/office/drawing/2014/main" id="{E88522E4-4D22-7D46-6056-3588B1378B65}"/>
                          </a:ext>
                        </a:extLst>
                      </p:cNvPr>
                      <p:cNvSpPr>
                        <a:spLocks noChangeAspect="1"/>
                      </p:cNvSpPr>
                      <p:nvPr/>
                    </p:nvSpPr>
                    <p:spPr bwMode="auto">
                      <a:xfrm rot="5400000">
                        <a:off x="6508509" y="2737546"/>
                        <a:ext cx="386102" cy="189638"/>
                      </a:xfrm>
                      <a:custGeom>
                        <a:avLst/>
                        <a:gdLst>
                          <a:gd name="T0" fmla="*/ 0 w 3615"/>
                          <a:gd name="T1" fmla="*/ 0 h 10475"/>
                          <a:gd name="T2" fmla="*/ 0 w 3615"/>
                          <a:gd name="T3" fmla="*/ 0 h 10475"/>
                          <a:gd name="T4" fmla="*/ 0 w 3615"/>
                          <a:gd name="T5" fmla="*/ 0 h 10475"/>
                          <a:gd name="T6" fmla="*/ 0 w 3615"/>
                          <a:gd name="T7" fmla="*/ 0 h 10475"/>
                          <a:gd name="T8" fmla="*/ 0 w 3615"/>
                          <a:gd name="T9" fmla="*/ 0 h 10475"/>
                          <a:gd name="T10" fmla="*/ 0 60000 65536"/>
                          <a:gd name="T11" fmla="*/ 0 60000 65536"/>
                          <a:gd name="T12" fmla="*/ 0 60000 65536"/>
                          <a:gd name="T13" fmla="*/ 0 60000 65536"/>
                          <a:gd name="T14" fmla="*/ 0 60000 65536"/>
                          <a:gd name="T15" fmla="*/ 0 w 3615"/>
                          <a:gd name="T16" fmla="*/ 0 h 10475"/>
                          <a:gd name="T17" fmla="*/ 3615 w 3615"/>
                          <a:gd name="T18" fmla="*/ 10475 h 10475"/>
                        </a:gdLst>
                        <a:ahLst/>
                        <a:cxnLst>
                          <a:cxn ang="T10">
                            <a:pos x="T0" y="T1"/>
                          </a:cxn>
                          <a:cxn ang="T11">
                            <a:pos x="T2" y="T3"/>
                          </a:cxn>
                          <a:cxn ang="T12">
                            <a:pos x="T4" y="T5"/>
                          </a:cxn>
                          <a:cxn ang="T13">
                            <a:pos x="T6" y="T7"/>
                          </a:cxn>
                          <a:cxn ang="T14">
                            <a:pos x="T8" y="T9"/>
                          </a:cxn>
                        </a:cxnLst>
                        <a:rect l="T15" t="T16" r="T17" b="T18"/>
                        <a:pathLst>
                          <a:path w="3615" h="10475">
                            <a:moveTo>
                              <a:pt x="3615" y="0"/>
                            </a:moveTo>
                            <a:cubicBezTo>
                              <a:pt x="1942" y="0"/>
                              <a:pt x="2490" y="10475"/>
                              <a:pt x="827" y="10475"/>
                            </a:cubicBezTo>
                            <a:cubicBezTo>
                              <a:pt x="0" y="10475"/>
                              <a:pt x="0" y="10475"/>
                              <a:pt x="0" y="10475"/>
                            </a:cubicBezTo>
                            <a:cubicBezTo>
                              <a:pt x="1663" y="10475"/>
                              <a:pt x="1118" y="0"/>
                              <a:pt x="2788" y="0"/>
                            </a:cubicBezTo>
                            <a:lnTo>
                              <a:pt x="3615" y="0"/>
                            </a:lnTo>
                            <a:close/>
                          </a:path>
                        </a:pathLst>
                      </a:custGeom>
                      <a:grpFill/>
                      <a:ln w="6350">
                        <a:solidFill>
                          <a:srgbClr val="ED842D"/>
                        </a:solidFill>
                        <a:round/>
                        <a:headEnd/>
                        <a:tailEnd/>
                      </a:ln>
                    </p:spPr>
                    <p:txBody>
                      <a:bodyPr/>
                      <a:lstStyle/>
                      <a:p>
                        <a:endParaRPr lang="en-US"/>
                      </a:p>
                    </p:txBody>
                  </p:sp>
                  <p:sp>
                    <p:nvSpPr>
                      <p:cNvPr id="334" name="Freeform 9">
                        <a:extLst>
                          <a:ext uri="{FF2B5EF4-FFF2-40B4-BE49-F238E27FC236}">
                            <a16:creationId xmlns:a16="http://schemas.microsoft.com/office/drawing/2014/main" id="{12EE72C8-F5DE-35C6-2963-0559CE56457A}"/>
                          </a:ext>
                        </a:extLst>
                      </p:cNvPr>
                      <p:cNvSpPr>
                        <a:spLocks noChangeAspect="1"/>
                      </p:cNvSpPr>
                      <p:nvPr/>
                    </p:nvSpPr>
                    <p:spPr bwMode="auto">
                      <a:xfrm rot="5400000">
                        <a:off x="6506801" y="2141308"/>
                        <a:ext cx="389520" cy="189638"/>
                      </a:xfrm>
                      <a:custGeom>
                        <a:avLst/>
                        <a:gdLst>
                          <a:gd name="T0" fmla="*/ 0 w 3615"/>
                          <a:gd name="T1" fmla="*/ 0 h 10475"/>
                          <a:gd name="T2" fmla="*/ 0 w 3615"/>
                          <a:gd name="T3" fmla="*/ 0 h 10475"/>
                          <a:gd name="T4" fmla="*/ 0 w 3615"/>
                          <a:gd name="T5" fmla="*/ 0 h 10475"/>
                          <a:gd name="T6" fmla="*/ 0 w 3615"/>
                          <a:gd name="T7" fmla="*/ 0 h 10475"/>
                          <a:gd name="T8" fmla="*/ 0 w 3615"/>
                          <a:gd name="T9" fmla="*/ 0 h 10475"/>
                          <a:gd name="T10" fmla="*/ 0 60000 65536"/>
                          <a:gd name="T11" fmla="*/ 0 60000 65536"/>
                          <a:gd name="T12" fmla="*/ 0 60000 65536"/>
                          <a:gd name="T13" fmla="*/ 0 60000 65536"/>
                          <a:gd name="T14" fmla="*/ 0 60000 65536"/>
                          <a:gd name="T15" fmla="*/ 0 w 3615"/>
                          <a:gd name="T16" fmla="*/ 0 h 10475"/>
                          <a:gd name="T17" fmla="*/ 3615 w 3615"/>
                          <a:gd name="T18" fmla="*/ 10475 h 10475"/>
                        </a:gdLst>
                        <a:ahLst/>
                        <a:cxnLst>
                          <a:cxn ang="T10">
                            <a:pos x="T0" y="T1"/>
                          </a:cxn>
                          <a:cxn ang="T11">
                            <a:pos x="T2" y="T3"/>
                          </a:cxn>
                          <a:cxn ang="T12">
                            <a:pos x="T4" y="T5"/>
                          </a:cxn>
                          <a:cxn ang="T13">
                            <a:pos x="T6" y="T7"/>
                          </a:cxn>
                          <a:cxn ang="T14">
                            <a:pos x="T8" y="T9"/>
                          </a:cxn>
                        </a:cxnLst>
                        <a:rect l="T15" t="T16" r="T17" b="T18"/>
                        <a:pathLst>
                          <a:path w="3615" h="10475">
                            <a:moveTo>
                              <a:pt x="3615" y="0"/>
                            </a:moveTo>
                            <a:cubicBezTo>
                              <a:pt x="1942" y="0"/>
                              <a:pt x="2489" y="10475"/>
                              <a:pt x="827" y="10475"/>
                            </a:cubicBezTo>
                            <a:cubicBezTo>
                              <a:pt x="0" y="10475"/>
                              <a:pt x="0" y="10475"/>
                              <a:pt x="0" y="10475"/>
                            </a:cubicBezTo>
                            <a:cubicBezTo>
                              <a:pt x="1662" y="10475"/>
                              <a:pt x="1118" y="0"/>
                              <a:pt x="2788" y="0"/>
                            </a:cubicBezTo>
                            <a:lnTo>
                              <a:pt x="3615" y="0"/>
                            </a:lnTo>
                            <a:close/>
                          </a:path>
                        </a:pathLst>
                      </a:custGeom>
                      <a:grpFill/>
                      <a:ln w="6350">
                        <a:solidFill>
                          <a:srgbClr val="ED842D"/>
                        </a:solidFill>
                        <a:round/>
                        <a:headEnd/>
                        <a:tailEnd/>
                      </a:ln>
                    </p:spPr>
                    <p:txBody>
                      <a:bodyPr/>
                      <a:lstStyle/>
                      <a:p>
                        <a:endParaRPr lang="en-US"/>
                      </a:p>
                    </p:txBody>
                  </p:sp>
                  <p:sp>
                    <p:nvSpPr>
                      <p:cNvPr id="335" name="Freeform 9">
                        <a:extLst>
                          <a:ext uri="{FF2B5EF4-FFF2-40B4-BE49-F238E27FC236}">
                            <a16:creationId xmlns:a16="http://schemas.microsoft.com/office/drawing/2014/main" id="{AED9C431-A8A8-8BEA-3B24-DF547A88718A}"/>
                          </a:ext>
                        </a:extLst>
                      </p:cNvPr>
                      <p:cNvSpPr>
                        <a:spLocks noChangeAspect="1"/>
                      </p:cNvSpPr>
                      <p:nvPr/>
                    </p:nvSpPr>
                    <p:spPr bwMode="auto">
                      <a:xfrm rot="5400000">
                        <a:off x="6508509" y="3349160"/>
                        <a:ext cx="386102" cy="189638"/>
                      </a:xfrm>
                      <a:custGeom>
                        <a:avLst/>
                        <a:gdLst>
                          <a:gd name="T0" fmla="*/ 0 w 3615"/>
                          <a:gd name="T1" fmla="*/ 0 h 10475"/>
                          <a:gd name="T2" fmla="*/ 0 w 3615"/>
                          <a:gd name="T3" fmla="*/ 0 h 10475"/>
                          <a:gd name="T4" fmla="*/ 0 w 3615"/>
                          <a:gd name="T5" fmla="*/ 0 h 10475"/>
                          <a:gd name="T6" fmla="*/ 0 w 3615"/>
                          <a:gd name="T7" fmla="*/ 0 h 10475"/>
                          <a:gd name="T8" fmla="*/ 0 w 3615"/>
                          <a:gd name="T9" fmla="*/ 0 h 10475"/>
                          <a:gd name="T10" fmla="*/ 0 60000 65536"/>
                          <a:gd name="T11" fmla="*/ 0 60000 65536"/>
                          <a:gd name="T12" fmla="*/ 0 60000 65536"/>
                          <a:gd name="T13" fmla="*/ 0 60000 65536"/>
                          <a:gd name="T14" fmla="*/ 0 60000 65536"/>
                          <a:gd name="T15" fmla="*/ 0 w 3615"/>
                          <a:gd name="T16" fmla="*/ 0 h 10475"/>
                          <a:gd name="T17" fmla="*/ 3615 w 3615"/>
                          <a:gd name="T18" fmla="*/ 10475 h 10475"/>
                        </a:gdLst>
                        <a:ahLst/>
                        <a:cxnLst>
                          <a:cxn ang="T10">
                            <a:pos x="T0" y="T1"/>
                          </a:cxn>
                          <a:cxn ang="T11">
                            <a:pos x="T2" y="T3"/>
                          </a:cxn>
                          <a:cxn ang="T12">
                            <a:pos x="T4" y="T5"/>
                          </a:cxn>
                          <a:cxn ang="T13">
                            <a:pos x="T6" y="T7"/>
                          </a:cxn>
                          <a:cxn ang="T14">
                            <a:pos x="T8" y="T9"/>
                          </a:cxn>
                        </a:cxnLst>
                        <a:rect l="T15" t="T16" r="T17" b="T18"/>
                        <a:pathLst>
                          <a:path w="3615" h="10475">
                            <a:moveTo>
                              <a:pt x="3615" y="0"/>
                            </a:moveTo>
                            <a:cubicBezTo>
                              <a:pt x="1942" y="0"/>
                              <a:pt x="2489" y="10475"/>
                              <a:pt x="827" y="10475"/>
                            </a:cubicBezTo>
                            <a:cubicBezTo>
                              <a:pt x="0" y="10475"/>
                              <a:pt x="0" y="10475"/>
                              <a:pt x="0" y="10475"/>
                            </a:cubicBezTo>
                            <a:cubicBezTo>
                              <a:pt x="1662" y="10475"/>
                              <a:pt x="1118" y="0"/>
                              <a:pt x="2788" y="0"/>
                            </a:cubicBezTo>
                            <a:lnTo>
                              <a:pt x="3615" y="0"/>
                            </a:lnTo>
                            <a:close/>
                          </a:path>
                        </a:pathLst>
                      </a:custGeom>
                      <a:grpFill/>
                      <a:ln w="6350">
                        <a:solidFill>
                          <a:srgbClr val="ED842D"/>
                        </a:solidFill>
                        <a:round/>
                        <a:headEnd/>
                        <a:tailEnd/>
                      </a:ln>
                    </p:spPr>
                    <p:txBody>
                      <a:bodyPr/>
                      <a:lstStyle/>
                      <a:p>
                        <a:endParaRPr lang="en-US"/>
                      </a:p>
                    </p:txBody>
                  </p:sp>
                  <p:sp>
                    <p:nvSpPr>
                      <p:cNvPr id="336" name="Freeform 12">
                        <a:extLst>
                          <a:ext uri="{FF2B5EF4-FFF2-40B4-BE49-F238E27FC236}">
                            <a16:creationId xmlns:a16="http://schemas.microsoft.com/office/drawing/2014/main" id="{3D6D2AB9-0810-CB4B-A1A9-6C0CD86F39AA}"/>
                          </a:ext>
                        </a:extLst>
                      </p:cNvPr>
                      <p:cNvSpPr>
                        <a:spLocks noChangeAspect="1"/>
                      </p:cNvSpPr>
                      <p:nvPr/>
                    </p:nvSpPr>
                    <p:spPr bwMode="auto">
                      <a:xfrm rot="5400000">
                        <a:off x="6508509" y="2440281"/>
                        <a:ext cx="386102" cy="189638"/>
                      </a:xfrm>
                      <a:custGeom>
                        <a:avLst/>
                        <a:gdLst>
                          <a:gd name="T0" fmla="*/ 0 w 3607"/>
                          <a:gd name="T1" fmla="*/ 0 h 10500"/>
                          <a:gd name="T2" fmla="*/ 0 w 3607"/>
                          <a:gd name="T3" fmla="*/ 0 h 10500"/>
                          <a:gd name="T4" fmla="*/ 0 w 3607"/>
                          <a:gd name="T5" fmla="*/ 0 h 10500"/>
                          <a:gd name="T6" fmla="*/ 0 w 3607"/>
                          <a:gd name="T7" fmla="*/ 0 h 10500"/>
                          <a:gd name="T8" fmla="*/ 0 w 3607"/>
                          <a:gd name="T9" fmla="*/ 0 h 10500"/>
                          <a:gd name="T10" fmla="*/ 0 60000 65536"/>
                          <a:gd name="T11" fmla="*/ 0 60000 65536"/>
                          <a:gd name="T12" fmla="*/ 0 60000 65536"/>
                          <a:gd name="T13" fmla="*/ 0 60000 65536"/>
                          <a:gd name="T14" fmla="*/ 0 60000 65536"/>
                          <a:gd name="T15" fmla="*/ 0 w 3607"/>
                          <a:gd name="T16" fmla="*/ 0 h 10500"/>
                          <a:gd name="T17" fmla="*/ 3607 w 3607"/>
                          <a:gd name="T18" fmla="*/ 10500 h 10500"/>
                        </a:gdLst>
                        <a:ahLst/>
                        <a:cxnLst>
                          <a:cxn ang="T10">
                            <a:pos x="T0" y="T1"/>
                          </a:cxn>
                          <a:cxn ang="T11">
                            <a:pos x="T2" y="T3"/>
                          </a:cxn>
                          <a:cxn ang="T12">
                            <a:pos x="T4" y="T5"/>
                          </a:cxn>
                          <a:cxn ang="T13">
                            <a:pos x="T6" y="T7"/>
                          </a:cxn>
                          <a:cxn ang="T14">
                            <a:pos x="T8" y="T9"/>
                          </a:cxn>
                        </a:cxnLst>
                        <a:rect l="T15" t="T16" r="T17" b="T18"/>
                        <a:pathLst>
                          <a:path w="3607" h="10500">
                            <a:moveTo>
                              <a:pt x="3607" y="10500"/>
                            </a:moveTo>
                            <a:cubicBezTo>
                              <a:pt x="1937" y="10500"/>
                              <a:pt x="2484" y="0"/>
                              <a:pt x="825" y="0"/>
                            </a:cubicBezTo>
                            <a:cubicBezTo>
                              <a:pt x="0" y="0"/>
                              <a:pt x="0" y="0"/>
                              <a:pt x="0" y="0"/>
                            </a:cubicBezTo>
                            <a:cubicBezTo>
                              <a:pt x="1659" y="0"/>
                              <a:pt x="1115" y="10500"/>
                              <a:pt x="2782" y="10500"/>
                            </a:cubicBezTo>
                            <a:lnTo>
                              <a:pt x="3607" y="10500"/>
                            </a:lnTo>
                            <a:close/>
                          </a:path>
                        </a:pathLst>
                      </a:custGeom>
                      <a:grpFill/>
                      <a:ln w="6350">
                        <a:solidFill>
                          <a:srgbClr val="ED842D"/>
                        </a:solidFill>
                        <a:round/>
                        <a:headEnd/>
                        <a:tailEnd/>
                      </a:ln>
                    </p:spPr>
                    <p:txBody>
                      <a:bodyPr/>
                      <a:lstStyle/>
                      <a:p>
                        <a:endParaRPr lang="en-US"/>
                      </a:p>
                    </p:txBody>
                  </p:sp>
                  <p:sp>
                    <p:nvSpPr>
                      <p:cNvPr id="337" name="Freeform 8">
                        <a:extLst>
                          <a:ext uri="{FF2B5EF4-FFF2-40B4-BE49-F238E27FC236}">
                            <a16:creationId xmlns:a16="http://schemas.microsoft.com/office/drawing/2014/main" id="{CE75C42C-7CEE-1B53-0CD9-F679A7DF526A}"/>
                          </a:ext>
                        </a:extLst>
                      </p:cNvPr>
                      <p:cNvSpPr>
                        <a:spLocks noChangeAspect="1"/>
                      </p:cNvSpPr>
                      <p:nvPr/>
                    </p:nvSpPr>
                    <p:spPr bwMode="auto">
                      <a:xfrm rot="5400000">
                        <a:off x="6506801" y="3053603"/>
                        <a:ext cx="389520" cy="189638"/>
                      </a:xfrm>
                      <a:custGeom>
                        <a:avLst/>
                        <a:gdLst>
                          <a:gd name="T0" fmla="*/ 0 w 3607"/>
                          <a:gd name="T1" fmla="*/ 0 h 10500"/>
                          <a:gd name="T2" fmla="*/ 0 w 3607"/>
                          <a:gd name="T3" fmla="*/ 0 h 10500"/>
                          <a:gd name="T4" fmla="*/ 0 w 3607"/>
                          <a:gd name="T5" fmla="*/ 0 h 10500"/>
                          <a:gd name="T6" fmla="*/ 0 w 3607"/>
                          <a:gd name="T7" fmla="*/ 0 h 10500"/>
                          <a:gd name="T8" fmla="*/ 0 w 3607"/>
                          <a:gd name="T9" fmla="*/ 0 h 10500"/>
                          <a:gd name="T10" fmla="*/ 0 60000 65536"/>
                          <a:gd name="T11" fmla="*/ 0 60000 65536"/>
                          <a:gd name="T12" fmla="*/ 0 60000 65536"/>
                          <a:gd name="T13" fmla="*/ 0 60000 65536"/>
                          <a:gd name="T14" fmla="*/ 0 60000 65536"/>
                          <a:gd name="T15" fmla="*/ 0 w 3607"/>
                          <a:gd name="T16" fmla="*/ 0 h 10500"/>
                          <a:gd name="T17" fmla="*/ 3607 w 3607"/>
                          <a:gd name="T18" fmla="*/ 10500 h 10500"/>
                        </a:gdLst>
                        <a:ahLst/>
                        <a:cxnLst>
                          <a:cxn ang="T10">
                            <a:pos x="T0" y="T1"/>
                          </a:cxn>
                          <a:cxn ang="T11">
                            <a:pos x="T2" y="T3"/>
                          </a:cxn>
                          <a:cxn ang="T12">
                            <a:pos x="T4" y="T5"/>
                          </a:cxn>
                          <a:cxn ang="T13">
                            <a:pos x="T6" y="T7"/>
                          </a:cxn>
                          <a:cxn ang="T14">
                            <a:pos x="T8" y="T9"/>
                          </a:cxn>
                        </a:cxnLst>
                        <a:rect l="T15" t="T16" r="T17" b="T18"/>
                        <a:pathLst>
                          <a:path w="3607" h="10500">
                            <a:moveTo>
                              <a:pt x="3607" y="10500"/>
                            </a:moveTo>
                            <a:cubicBezTo>
                              <a:pt x="1937" y="10500"/>
                              <a:pt x="2484" y="0"/>
                              <a:pt x="825" y="0"/>
                            </a:cubicBezTo>
                            <a:cubicBezTo>
                              <a:pt x="0" y="0"/>
                              <a:pt x="0" y="0"/>
                              <a:pt x="0" y="0"/>
                            </a:cubicBezTo>
                            <a:cubicBezTo>
                              <a:pt x="1659" y="0"/>
                              <a:pt x="1115" y="10500"/>
                              <a:pt x="2782" y="10500"/>
                            </a:cubicBezTo>
                            <a:lnTo>
                              <a:pt x="3607" y="10500"/>
                            </a:lnTo>
                            <a:close/>
                          </a:path>
                        </a:pathLst>
                      </a:custGeom>
                      <a:grpFill/>
                      <a:ln w="6350">
                        <a:solidFill>
                          <a:srgbClr val="ED842D"/>
                        </a:solidFill>
                        <a:round/>
                        <a:headEnd/>
                        <a:tailEnd/>
                      </a:ln>
                    </p:spPr>
                    <p:txBody>
                      <a:bodyPr/>
                      <a:lstStyle/>
                      <a:p>
                        <a:endParaRPr lang="en-US"/>
                      </a:p>
                    </p:txBody>
                  </p:sp>
                  <p:sp>
                    <p:nvSpPr>
                      <p:cNvPr id="338" name="Freeform 7">
                        <a:extLst>
                          <a:ext uri="{FF2B5EF4-FFF2-40B4-BE49-F238E27FC236}">
                            <a16:creationId xmlns:a16="http://schemas.microsoft.com/office/drawing/2014/main" id="{7B265949-9210-BC10-998A-F0D7671FDD4D}"/>
                          </a:ext>
                        </a:extLst>
                      </p:cNvPr>
                      <p:cNvSpPr>
                        <a:spLocks noChangeAspect="1"/>
                      </p:cNvSpPr>
                      <p:nvPr/>
                    </p:nvSpPr>
                    <p:spPr bwMode="auto">
                      <a:xfrm rot="5400000">
                        <a:off x="6507131" y="2141639"/>
                        <a:ext cx="389520" cy="188977"/>
                      </a:xfrm>
                      <a:custGeom>
                        <a:avLst/>
                        <a:gdLst>
                          <a:gd name="T0" fmla="*/ 0 w 3607"/>
                          <a:gd name="T1" fmla="*/ 0 h 10475"/>
                          <a:gd name="T2" fmla="*/ 0 w 3607"/>
                          <a:gd name="T3" fmla="*/ 0 h 10475"/>
                          <a:gd name="T4" fmla="*/ 0 w 3607"/>
                          <a:gd name="T5" fmla="*/ 0 h 10475"/>
                          <a:gd name="T6" fmla="*/ 0 w 3607"/>
                          <a:gd name="T7" fmla="*/ 0 h 10475"/>
                          <a:gd name="T8" fmla="*/ 0 w 3607"/>
                          <a:gd name="T9" fmla="*/ 0 h 10475"/>
                          <a:gd name="T10" fmla="*/ 0 60000 65536"/>
                          <a:gd name="T11" fmla="*/ 0 60000 65536"/>
                          <a:gd name="T12" fmla="*/ 0 60000 65536"/>
                          <a:gd name="T13" fmla="*/ 0 60000 65536"/>
                          <a:gd name="T14" fmla="*/ 0 60000 65536"/>
                          <a:gd name="T15" fmla="*/ 0 w 3607"/>
                          <a:gd name="T16" fmla="*/ 0 h 10475"/>
                          <a:gd name="T17" fmla="*/ 3607 w 3607"/>
                          <a:gd name="T18" fmla="*/ 10475 h 10475"/>
                        </a:gdLst>
                        <a:ahLst/>
                        <a:cxnLst>
                          <a:cxn ang="T10">
                            <a:pos x="T0" y="T1"/>
                          </a:cxn>
                          <a:cxn ang="T11">
                            <a:pos x="T2" y="T3"/>
                          </a:cxn>
                          <a:cxn ang="T12">
                            <a:pos x="T4" y="T5"/>
                          </a:cxn>
                          <a:cxn ang="T13">
                            <a:pos x="T6" y="T7"/>
                          </a:cxn>
                          <a:cxn ang="T14">
                            <a:pos x="T8" y="T9"/>
                          </a:cxn>
                        </a:cxnLst>
                        <a:rect l="T15" t="T16" r="T17" b="T18"/>
                        <a:pathLst>
                          <a:path w="3607" h="10475">
                            <a:moveTo>
                              <a:pt x="3607" y="10475"/>
                            </a:moveTo>
                            <a:cubicBezTo>
                              <a:pt x="1937" y="10475"/>
                              <a:pt x="2484" y="0"/>
                              <a:pt x="825" y="0"/>
                            </a:cubicBezTo>
                            <a:cubicBezTo>
                              <a:pt x="0" y="0"/>
                              <a:pt x="0" y="0"/>
                              <a:pt x="0" y="0"/>
                            </a:cubicBezTo>
                            <a:cubicBezTo>
                              <a:pt x="1659" y="0"/>
                              <a:pt x="1115" y="10475"/>
                              <a:pt x="2782" y="10475"/>
                            </a:cubicBezTo>
                            <a:lnTo>
                              <a:pt x="3607" y="10475"/>
                            </a:lnTo>
                            <a:close/>
                          </a:path>
                        </a:pathLst>
                      </a:custGeom>
                      <a:grpFill/>
                      <a:ln w="6350">
                        <a:solidFill>
                          <a:srgbClr val="ED842D"/>
                        </a:solidFill>
                        <a:round/>
                        <a:headEnd/>
                        <a:tailEnd/>
                      </a:ln>
                    </p:spPr>
                    <p:txBody>
                      <a:bodyPr/>
                      <a:lstStyle/>
                      <a:p>
                        <a:endParaRPr lang="en-US"/>
                      </a:p>
                    </p:txBody>
                  </p:sp>
                  <p:sp>
                    <p:nvSpPr>
                      <p:cNvPr id="339" name="Freeform 11">
                        <a:extLst>
                          <a:ext uri="{FF2B5EF4-FFF2-40B4-BE49-F238E27FC236}">
                            <a16:creationId xmlns:a16="http://schemas.microsoft.com/office/drawing/2014/main" id="{617FB51A-188F-5A52-A2DC-5F35F66DA869}"/>
                          </a:ext>
                        </a:extLst>
                      </p:cNvPr>
                      <p:cNvSpPr>
                        <a:spLocks noChangeAspect="1"/>
                      </p:cNvSpPr>
                      <p:nvPr/>
                    </p:nvSpPr>
                    <p:spPr bwMode="auto">
                      <a:xfrm rot="5400000">
                        <a:off x="6509170" y="2737546"/>
                        <a:ext cx="386102" cy="189638"/>
                      </a:xfrm>
                      <a:custGeom>
                        <a:avLst/>
                        <a:gdLst>
                          <a:gd name="T0" fmla="*/ 0 w 3607"/>
                          <a:gd name="T1" fmla="*/ 0 h 10475"/>
                          <a:gd name="T2" fmla="*/ 0 w 3607"/>
                          <a:gd name="T3" fmla="*/ 0 h 10475"/>
                          <a:gd name="T4" fmla="*/ 0 w 3607"/>
                          <a:gd name="T5" fmla="*/ 0 h 10475"/>
                          <a:gd name="T6" fmla="*/ 0 w 3607"/>
                          <a:gd name="T7" fmla="*/ 0 h 10475"/>
                          <a:gd name="T8" fmla="*/ 0 w 3607"/>
                          <a:gd name="T9" fmla="*/ 0 h 10475"/>
                          <a:gd name="T10" fmla="*/ 0 60000 65536"/>
                          <a:gd name="T11" fmla="*/ 0 60000 65536"/>
                          <a:gd name="T12" fmla="*/ 0 60000 65536"/>
                          <a:gd name="T13" fmla="*/ 0 60000 65536"/>
                          <a:gd name="T14" fmla="*/ 0 60000 65536"/>
                          <a:gd name="T15" fmla="*/ 0 w 3607"/>
                          <a:gd name="T16" fmla="*/ 0 h 10475"/>
                          <a:gd name="T17" fmla="*/ 3607 w 3607"/>
                          <a:gd name="T18" fmla="*/ 10475 h 10475"/>
                        </a:gdLst>
                        <a:ahLst/>
                        <a:cxnLst>
                          <a:cxn ang="T10">
                            <a:pos x="T0" y="T1"/>
                          </a:cxn>
                          <a:cxn ang="T11">
                            <a:pos x="T2" y="T3"/>
                          </a:cxn>
                          <a:cxn ang="T12">
                            <a:pos x="T4" y="T5"/>
                          </a:cxn>
                          <a:cxn ang="T13">
                            <a:pos x="T6" y="T7"/>
                          </a:cxn>
                          <a:cxn ang="T14">
                            <a:pos x="T8" y="T9"/>
                          </a:cxn>
                        </a:cxnLst>
                        <a:rect l="T15" t="T16" r="T17" b="T18"/>
                        <a:pathLst>
                          <a:path w="3607" h="10475">
                            <a:moveTo>
                              <a:pt x="3607" y="10475"/>
                            </a:moveTo>
                            <a:cubicBezTo>
                              <a:pt x="1937" y="10475"/>
                              <a:pt x="2484" y="0"/>
                              <a:pt x="825" y="0"/>
                            </a:cubicBezTo>
                            <a:cubicBezTo>
                              <a:pt x="0" y="0"/>
                              <a:pt x="0" y="0"/>
                              <a:pt x="0" y="0"/>
                            </a:cubicBezTo>
                            <a:cubicBezTo>
                              <a:pt x="1659" y="0"/>
                              <a:pt x="1115" y="10475"/>
                              <a:pt x="2782" y="10475"/>
                            </a:cubicBezTo>
                            <a:lnTo>
                              <a:pt x="3607" y="10475"/>
                            </a:lnTo>
                            <a:close/>
                          </a:path>
                        </a:pathLst>
                      </a:custGeom>
                      <a:grpFill/>
                      <a:ln w="6350">
                        <a:solidFill>
                          <a:srgbClr val="ED842D"/>
                        </a:solidFill>
                        <a:round/>
                        <a:headEnd/>
                        <a:tailEnd/>
                      </a:ln>
                    </p:spPr>
                    <p:txBody>
                      <a:bodyPr/>
                      <a:lstStyle/>
                      <a:p>
                        <a:endParaRPr lang="en-US"/>
                      </a:p>
                    </p:txBody>
                  </p:sp>
                  <p:sp>
                    <p:nvSpPr>
                      <p:cNvPr id="340" name="Freeform 7">
                        <a:extLst>
                          <a:ext uri="{FF2B5EF4-FFF2-40B4-BE49-F238E27FC236}">
                            <a16:creationId xmlns:a16="http://schemas.microsoft.com/office/drawing/2014/main" id="{915BC3E5-312C-2934-D193-EEAEE6E1623A}"/>
                          </a:ext>
                        </a:extLst>
                      </p:cNvPr>
                      <p:cNvSpPr>
                        <a:spLocks noChangeAspect="1"/>
                      </p:cNvSpPr>
                      <p:nvPr/>
                    </p:nvSpPr>
                    <p:spPr bwMode="auto">
                      <a:xfrm rot="5400000">
                        <a:off x="6508839" y="3349490"/>
                        <a:ext cx="386102" cy="188977"/>
                      </a:xfrm>
                      <a:custGeom>
                        <a:avLst/>
                        <a:gdLst>
                          <a:gd name="T0" fmla="*/ 0 w 3607"/>
                          <a:gd name="T1" fmla="*/ 0 h 10475"/>
                          <a:gd name="T2" fmla="*/ 0 w 3607"/>
                          <a:gd name="T3" fmla="*/ 0 h 10475"/>
                          <a:gd name="T4" fmla="*/ 0 w 3607"/>
                          <a:gd name="T5" fmla="*/ 0 h 10475"/>
                          <a:gd name="T6" fmla="*/ 0 w 3607"/>
                          <a:gd name="T7" fmla="*/ 0 h 10475"/>
                          <a:gd name="T8" fmla="*/ 0 w 3607"/>
                          <a:gd name="T9" fmla="*/ 0 h 10475"/>
                          <a:gd name="T10" fmla="*/ 0 60000 65536"/>
                          <a:gd name="T11" fmla="*/ 0 60000 65536"/>
                          <a:gd name="T12" fmla="*/ 0 60000 65536"/>
                          <a:gd name="T13" fmla="*/ 0 60000 65536"/>
                          <a:gd name="T14" fmla="*/ 0 60000 65536"/>
                          <a:gd name="T15" fmla="*/ 0 w 3607"/>
                          <a:gd name="T16" fmla="*/ 0 h 10475"/>
                          <a:gd name="T17" fmla="*/ 3607 w 3607"/>
                          <a:gd name="T18" fmla="*/ 10475 h 10475"/>
                        </a:gdLst>
                        <a:ahLst/>
                        <a:cxnLst>
                          <a:cxn ang="T10">
                            <a:pos x="T0" y="T1"/>
                          </a:cxn>
                          <a:cxn ang="T11">
                            <a:pos x="T2" y="T3"/>
                          </a:cxn>
                          <a:cxn ang="T12">
                            <a:pos x="T4" y="T5"/>
                          </a:cxn>
                          <a:cxn ang="T13">
                            <a:pos x="T6" y="T7"/>
                          </a:cxn>
                          <a:cxn ang="T14">
                            <a:pos x="T8" y="T9"/>
                          </a:cxn>
                        </a:cxnLst>
                        <a:rect l="T15" t="T16" r="T17" b="T18"/>
                        <a:pathLst>
                          <a:path w="3607" h="10475">
                            <a:moveTo>
                              <a:pt x="3607" y="10475"/>
                            </a:moveTo>
                            <a:cubicBezTo>
                              <a:pt x="1937" y="10475"/>
                              <a:pt x="2484" y="0"/>
                              <a:pt x="825" y="0"/>
                            </a:cubicBezTo>
                            <a:cubicBezTo>
                              <a:pt x="0" y="0"/>
                              <a:pt x="0" y="0"/>
                              <a:pt x="0" y="0"/>
                            </a:cubicBezTo>
                            <a:cubicBezTo>
                              <a:pt x="1659" y="0"/>
                              <a:pt x="1115" y="10475"/>
                              <a:pt x="2782" y="10475"/>
                            </a:cubicBezTo>
                            <a:lnTo>
                              <a:pt x="3607" y="10475"/>
                            </a:lnTo>
                            <a:close/>
                          </a:path>
                        </a:pathLst>
                      </a:custGeom>
                      <a:grpFill/>
                      <a:ln w="6350">
                        <a:solidFill>
                          <a:srgbClr val="ED842D"/>
                        </a:solidFill>
                        <a:round/>
                        <a:headEnd/>
                        <a:tailEnd/>
                      </a:ln>
                    </p:spPr>
                    <p:txBody>
                      <a:bodyPr/>
                      <a:lstStyle/>
                      <a:p>
                        <a:endParaRPr lang="en-US"/>
                      </a:p>
                    </p:txBody>
                  </p:sp>
                </p:grpSp>
                <p:grpSp>
                  <p:nvGrpSpPr>
                    <p:cNvPr id="298" name="Group 297">
                      <a:extLst>
                        <a:ext uri="{FF2B5EF4-FFF2-40B4-BE49-F238E27FC236}">
                          <a16:creationId xmlns:a16="http://schemas.microsoft.com/office/drawing/2014/main" id="{41009BC4-F3F0-0EB4-1154-3511E490F508}"/>
                        </a:ext>
                      </a:extLst>
                    </p:cNvPr>
                    <p:cNvGrpSpPr/>
                    <p:nvPr/>
                  </p:nvGrpSpPr>
                  <p:grpSpPr>
                    <a:xfrm>
                      <a:off x="5267977" y="4544745"/>
                      <a:ext cx="109019" cy="635000"/>
                      <a:chOff x="6606741" y="2041367"/>
                      <a:chExt cx="190299" cy="1595663"/>
                    </a:xfrm>
                    <a:solidFill>
                      <a:schemeClr val="accent2">
                        <a:lumMod val="60000"/>
                        <a:lumOff val="40000"/>
                      </a:schemeClr>
                    </a:solidFill>
                  </p:grpSpPr>
                  <p:sp>
                    <p:nvSpPr>
                      <p:cNvPr id="321" name="Freeform 10">
                        <a:extLst>
                          <a:ext uri="{FF2B5EF4-FFF2-40B4-BE49-F238E27FC236}">
                            <a16:creationId xmlns:a16="http://schemas.microsoft.com/office/drawing/2014/main" id="{BBF4BFE3-14DF-1FED-1640-9E3C02F058C3}"/>
                          </a:ext>
                        </a:extLst>
                      </p:cNvPr>
                      <p:cNvSpPr>
                        <a:spLocks noChangeAspect="1"/>
                      </p:cNvSpPr>
                      <p:nvPr/>
                    </p:nvSpPr>
                    <p:spPr bwMode="auto">
                      <a:xfrm rot="5400000">
                        <a:off x="6506801" y="3053603"/>
                        <a:ext cx="389520" cy="189638"/>
                      </a:xfrm>
                      <a:custGeom>
                        <a:avLst/>
                        <a:gdLst>
                          <a:gd name="T0" fmla="*/ 0 w 3615"/>
                          <a:gd name="T1" fmla="*/ 0 h 10500"/>
                          <a:gd name="T2" fmla="*/ 0 w 3615"/>
                          <a:gd name="T3" fmla="*/ 0 h 10500"/>
                          <a:gd name="T4" fmla="*/ 0 w 3615"/>
                          <a:gd name="T5" fmla="*/ 0 h 10500"/>
                          <a:gd name="T6" fmla="*/ 0 w 3615"/>
                          <a:gd name="T7" fmla="*/ 0 h 10500"/>
                          <a:gd name="T8" fmla="*/ 0 w 3615"/>
                          <a:gd name="T9" fmla="*/ 0 h 10500"/>
                          <a:gd name="T10" fmla="*/ 0 60000 65536"/>
                          <a:gd name="T11" fmla="*/ 0 60000 65536"/>
                          <a:gd name="T12" fmla="*/ 0 60000 65536"/>
                          <a:gd name="T13" fmla="*/ 0 60000 65536"/>
                          <a:gd name="T14" fmla="*/ 0 60000 65536"/>
                          <a:gd name="T15" fmla="*/ 0 w 3615"/>
                          <a:gd name="T16" fmla="*/ 0 h 10500"/>
                          <a:gd name="T17" fmla="*/ 3615 w 3615"/>
                          <a:gd name="T18" fmla="*/ 10500 h 10500"/>
                        </a:gdLst>
                        <a:ahLst/>
                        <a:cxnLst>
                          <a:cxn ang="T10">
                            <a:pos x="T0" y="T1"/>
                          </a:cxn>
                          <a:cxn ang="T11">
                            <a:pos x="T2" y="T3"/>
                          </a:cxn>
                          <a:cxn ang="T12">
                            <a:pos x="T4" y="T5"/>
                          </a:cxn>
                          <a:cxn ang="T13">
                            <a:pos x="T6" y="T7"/>
                          </a:cxn>
                          <a:cxn ang="T14">
                            <a:pos x="T8" y="T9"/>
                          </a:cxn>
                        </a:cxnLst>
                        <a:rect l="T15" t="T16" r="T17" b="T18"/>
                        <a:pathLst>
                          <a:path w="3615" h="10500">
                            <a:moveTo>
                              <a:pt x="3615" y="0"/>
                            </a:moveTo>
                            <a:cubicBezTo>
                              <a:pt x="1941" y="0"/>
                              <a:pt x="2489" y="10500"/>
                              <a:pt x="827" y="10500"/>
                            </a:cubicBezTo>
                            <a:cubicBezTo>
                              <a:pt x="0" y="10500"/>
                              <a:pt x="0" y="10500"/>
                              <a:pt x="0" y="10500"/>
                            </a:cubicBezTo>
                            <a:cubicBezTo>
                              <a:pt x="1662" y="10500"/>
                              <a:pt x="1117" y="0"/>
                              <a:pt x="2788" y="0"/>
                            </a:cubicBezTo>
                            <a:lnTo>
                              <a:pt x="3615" y="0"/>
                            </a:lnTo>
                            <a:close/>
                          </a:path>
                        </a:pathLst>
                      </a:custGeom>
                      <a:grpFill/>
                      <a:ln w="6350">
                        <a:solidFill>
                          <a:srgbClr val="ED842D"/>
                        </a:solidFill>
                        <a:round/>
                        <a:headEnd/>
                        <a:tailEnd/>
                      </a:ln>
                    </p:spPr>
                    <p:txBody>
                      <a:bodyPr/>
                      <a:lstStyle/>
                      <a:p>
                        <a:endParaRPr lang="en-US"/>
                      </a:p>
                    </p:txBody>
                  </p:sp>
                  <p:sp>
                    <p:nvSpPr>
                      <p:cNvPr id="322" name="Freeform 14">
                        <a:extLst>
                          <a:ext uri="{FF2B5EF4-FFF2-40B4-BE49-F238E27FC236}">
                            <a16:creationId xmlns:a16="http://schemas.microsoft.com/office/drawing/2014/main" id="{785E6DDE-983D-A120-8007-A1DC8E8D361E}"/>
                          </a:ext>
                        </a:extLst>
                      </p:cNvPr>
                      <p:cNvSpPr>
                        <a:spLocks noChangeAspect="1"/>
                      </p:cNvSpPr>
                      <p:nvPr/>
                    </p:nvSpPr>
                    <p:spPr bwMode="auto">
                      <a:xfrm rot="5400000">
                        <a:off x="6509170" y="2440281"/>
                        <a:ext cx="386102" cy="189638"/>
                      </a:xfrm>
                      <a:custGeom>
                        <a:avLst/>
                        <a:gdLst>
                          <a:gd name="T0" fmla="*/ 0 w 3615"/>
                          <a:gd name="T1" fmla="*/ 0 h 10500"/>
                          <a:gd name="T2" fmla="*/ 0 w 3615"/>
                          <a:gd name="T3" fmla="*/ 0 h 10500"/>
                          <a:gd name="T4" fmla="*/ 0 w 3615"/>
                          <a:gd name="T5" fmla="*/ 0 h 10500"/>
                          <a:gd name="T6" fmla="*/ 0 w 3615"/>
                          <a:gd name="T7" fmla="*/ 0 h 10500"/>
                          <a:gd name="T8" fmla="*/ 0 w 3615"/>
                          <a:gd name="T9" fmla="*/ 0 h 10500"/>
                          <a:gd name="T10" fmla="*/ 0 60000 65536"/>
                          <a:gd name="T11" fmla="*/ 0 60000 65536"/>
                          <a:gd name="T12" fmla="*/ 0 60000 65536"/>
                          <a:gd name="T13" fmla="*/ 0 60000 65536"/>
                          <a:gd name="T14" fmla="*/ 0 60000 65536"/>
                          <a:gd name="T15" fmla="*/ 0 w 3615"/>
                          <a:gd name="T16" fmla="*/ 0 h 10500"/>
                          <a:gd name="T17" fmla="*/ 3615 w 3615"/>
                          <a:gd name="T18" fmla="*/ 10500 h 10500"/>
                        </a:gdLst>
                        <a:ahLst/>
                        <a:cxnLst>
                          <a:cxn ang="T10">
                            <a:pos x="T0" y="T1"/>
                          </a:cxn>
                          <a:cxn ang="T11">
                            <a:pos x="T2" y="T3"/>
                          </a:cxn>
                          <a:cxn ang="T12">
                            <a:pos x="T4" y="T5"/>
                          </a:cxn>
                          <a:cxn ang="T13">
                            <a:pos x="T6" y="T7"/>
                          </a:cxn>
                          <a:cxn ang="T14">
                            <a:pos x="T8" y="T9"/>
                          </a:cxn>
                        </a:cxnLst>
                        <a:rect l="T15" t="T16" r="T17" b="T18"/>
                        <a:pathLst>
                          <a:path w="3615" h="10500">
                            <a:moveTo>
                              <a:pt x="3615" y="0"/>
                            </a:moveTo>
                            <a:cubicBezTo>
                              <a:pt x="1942" y="0"/>
                              <a:pt x="2489" y="10500"/>
                              <a:pt x="827" y="10500"/>
                            </a:cubicBezTo>
                            <a:cubicBezTo>
                              <a:pt x="0" y="10500"/>
                              <a:pt x="0" y="10500"/>
                              <a:pt x="0" y="10500"/>
                            </a:cubicBezTo>
                            <a:cubicBezTo>
                              <a:pt x="1662" y="10500"/>
                              <a:pt x="1117" y="0"/>
                              <a:pt x="2788" y="0"/>
                            </a:cubicBezTo>
                            <a:lnTo>
                              <a:pt x="3615" y="0"/>
                            </a:lnTo>
                            <a:close/>
                          </a:path>
                        </a:pathLst>
                      </a:custGeom>
                      <a:grpFill/>
                      <a:ln w="6350">
                        <a:solidFill>
                          <a:srgbClr val="ED842D"/>
                        </a:solidFill>
                        <a:round/>
                        <a:headEnd/>
                        <a:tailEnd/>
                      </a:ln>
                    </p:spPr>
                    <p:txBody>
                      <a:bodyPr/>
                      <a:lstStyle/>
                      <a:p>
                        <a:endParaRPr lang="en-US"/>
                      </a:p>
                    </p:txBody>
                  </p:sp>
                  <p:sp>
                    <p:nvSpPr>
                      <p:cNvPr id="323" name="Freeform 13">
                        <a:extLst>
                          <a:ext uri="{FF2B5EF4-FFF2-40B4-BE49-F238E27FC236}">
                            <a16:creationId xmlns:a16="http://schemas.microsoft.com/office/drawing/2014/main" id="{7092276E-715A-05B4-CE00-0448482B5EEF}"/>
                          </a:ext>
                        </a:extLst>
                      </p:cNvPr>
                      <p:cNvSpPr>
                        <a:spLocks noChangeAspect="1"/>
                      </p:cNvSpPr>
                      <p:nvPr/>
                    </p:nvSpPr>
                    <p:spPr bwMode="auto">
                      <a:xfrm rot="5400000">
                        <a:off x="6508509" y="2737546"/>
                        <a:ext cx="386102" cy="189638"/>
                      </a:xfrm>
                      <a:custGeom>
                        <a:avLst/>
                        <a:gdLst>
                          <a:gd name="T0" fmla="*/ 0 w 3615"/>
                          <a:gd name="T1" fmla="*/ 0 h 10475"/>
                          <a:gd name="T2" fmla="*/ 0 w 3615"/>
                          <a:gd name="T3" fmla="*/ 0 h 10475"/>
                          <a:gd name="T4" fmla="*/ 0 w 3615"/>
                          <a:gd name="T5" fmla="*/ 0 h 10475"/>
                          <a:gd name="T6" fmla="*/ 0 w 3615"/>
                          <a:gd name="T7" fmla="*/ 0 h 10475"/>
                          <a:gd name="T8" fmla="*/ 0 w 3615"/>
                          <a:gd name="T9" fmla="*/ 0 h 10475"/>
                          <a:gd name="T10" fmla="*/ 0 60000 65536"/>
                          <a:gd name="T11" fmla="*/ 0 60000 65536"/>
                          <a:gd name="T12" fmla="*/ 0 60000 65536"/>
                          <a:gd name="T13" fmla="*/ 0 60000 65536"/>
                          <a:gd name="T14" fmla="*/ 0 60000 65536"/>
                          <a:gd name="T15" fmla="*/ 0 w 3615"/>
                          <a:gd name="T16" fmla="*/ 0 h 10475"/>
                          <a:gd name="T17" fmla="*/ 3615 w 3615"/>
                          <a:gd name="T18" fmla="*/ 10475 h 10475"/>
                        </a:gdLst>
                        <a:ahLst/>
                        <a:cxnLst>
                          <a:cxn ang="T10">
                            <a:pos x="T0" y="T1"/>
                          </a:cxn>
                          <a:cxn ang="T11">
                            <a:pos x="T2" y="T3"/>
                          </a:cxn>
                          <a:cxn ang="T12">
                            <a:pos x="T4" y="T5"/>
                          </a:cxn>
                          <a:cxn ang="T13">
                            <a:pos x="T6" y="T7"/>
                          </a:cxn>
                          <a:cxn ang="T14">
                            <a:pos x="T8" y="T9"/>
                          </a:cxn>
                        </a:cxnLst>
                        <a:rect l="T15" t="T16" r="T17" b="T18"/>
                        <a:pathLst>
                          <a:path w="3615" h="10475">
                            <a:moveTo>
                              <a:pt x="3615" y="0"/>
                            </a:moveTo>
                            <a:cubicBezTo>
                              <a:pt x="1942" y="0"/>
                              <a:pt x="2490" y="10475"/>
                              <a:pt x="827" y="10475"/>
                            </a:cubicBezTo>
                            <a:cubicBezTo>
                              <a:pt x="0" y="10475"/>
                              <a:pt x="0" y="10475"/>
                              <a:pt x="0" y="10475"/>
                            </a:cubicBezTo>
                            <a:cubicBezTo>
                              <a:pt x="1663" y="10475"/>
                              <a:pt x="1118" y="0"/>
                              <a:pt x="2788" y="0"/>
                            </a:cubicBezTo>
                            <a:lnTo>
                              <a:pt x="3615" y="0"/>
                            </a:lnTo>
                            <a:close/>
                          </a:path>
                        </a:pathLst>
                      </a:custGeom>
                      <a:grpFill/>
                      <a:ln w="6350">
                        <a:solidFill>
                          <a:srgbClr val="ED842D"/>
                        </a:solidFill>
                        <a:round/>
                        <a:headEnd/>
                        <a:tailEnd/>
                      </a:ln>
                    </p:spPr>
                    <p:txBody>
                      <a:bodyPr/>
                      <a:lstStyle/>
                      <a:p>
                        <a:endParaRPr lang="en-US"/>
                      </a:p>
                    </p:txBody>
                  </p:sp>
                  <p:sp>
                    <p:nvSpPr>
                      <p:cNvPr id="324" name="Freeform 9">
                        <a:extLst>
                          <a:ext uri="{FF2B5EF4-FFF2-40B4-BE49-F238E27FC236}">
                            <a16:creationId xmlns:a16="http://schemas.microsoft.com/office/drawing/2014/main" id="{04380CB0-6A7B-8209-03C9-FCC98764205A}"/>
                          </a:ext>
                        </a:extLst>
                      </p:cNvPr>
                      <p:cNvSpPr>
                        <a:spLocks noChangeAspect="1"/>
                      </p:cNvSpPr>
                      <p:nvPr/>
                    </p:nvSpPr>
                    <p:spPr bwMode="auto">
                      <a:xfrm rot="5400000">
                        <a:off x="6506801" y="2141308"/>
                        <a:ext cx="389520" cy="189638"/>
                      </a:xfrm>
                      <a:custGeom>
                        <a:avLst/>
                        <a:gdLst>
                          <a:gd name="T0" fmla="*/ 0 w 3615"/>
                          <a:gd name="T1" fmla="*/ 0 h 10475"/>
                          <a:gd name="T2" fmla="*/ 0 w 3615"/>
                          <a:gd name="T3" fmla="*/ 0 h 10475"/>
                          <a:gd name="T4" fmla="*/ 0 w 3615"/>
                          <a:gd name="T5" fmla="*/ 0 h 10475"/>
                          <a:gd name="T6" fmla="*/ 0 w 3615"/>
                          <a:gd name="T7" fmla="*/ 0 h 10475"/>
                          <a:gd name="T8" fmla="*/ 0 w 3615"/>
                          <a:gd name="T9" fmla="*/ 0 h 10475"/>
                          <a:gd name="T10" fmla="*/ 0 60000 65536"/>
                          <a:gd name="T11" fmla="*/ 0 60000 65536"/>
                          <a:gd name="T12" fmla="*/ 0 60000 65536"/>
                          <a:gd name="T13" fmla="*/ 0 60000 65536"/>
                          <a:gd name="T14" fmla="*/ 0 60000 65536"/>
                          <a:gd name="T15" fmla="*/ 0 w 3615"/>
                          <a:gd name="T16" fmla="*/ 0 h 10475"/>
                          <a:gd name="T17" fmla="*/ 3615 w 3615"/>
                          <a:gd name="T18" fmla="*/ 10475 h 10475"/>
                        </a:gdLst>
                        <a:ahLst/>
                        <a:cxnLst>
                          <a:cxn ang="T10">
                            <a:pos x="T0" y="T1"/>
                          </a:cxn>
                          <a:cxn ang="T11">
                            <a:pos x="T2" y="T3"/>
                          </a:cxn>
                          <a:cxn ang="T12">
                            <a:pos x="T4" y="T5"/>
                          </a:cxn>
                          <a:cxn ang="T13">
                            <a:pos x="T6" y="T7"/>
                          </a:cxn>
                          <a:cxn ang="T14">
                            <a:pos x="T8" y="T9"/>
                          </a:cxn>
                        </a:cxnLst>
                        <a:rect l="T15" t="T16" r="T17" b="T18"/>
                        <a:pathLst>
                          <a:path w="3615" h="10475">
                            <a:moveTo>
                              <a:pt x="3615" y="0"/>
                            </a:moveTo>
                            <a:cubicBezTo>
                              <a:pt x="1942" y="0"/>
                              <a:pt x="2489" y="10475"/>
                              <a:pt x="827" y="10475"/>
                            </a:cubicBezTo>
                            <a:cubicBezTo>
                              <a:pt x="0" y="10475"/>
                              <a:pt x="0" y="10475"/>
                              <a:pt x="0" y="10475"/>
                            </a:cubicBezTo>
                            <a:cubicBezTo>
                              <a:pt x="1662" y="10475"/>
                              <a:pt x="1118" y="0"/>
                              <a:pt x="2788" y="0"/>
                            </a:cubicBezTo>
                            <a:lnTo>
                              <a:pt x="3615" y="0"/>
                            </a:lnTo>
                            <a:close/>
                          </a:path>
                        </a:pathLst>
                      </a:custGeom>
                      <a:grpFill/>
                      <a:ln w="6350">
                        <a:solidFill>
                          <a:srgbClr val="ED842D"/>
                        </a:solidFill>
                        <a:round/>
                        <a:headEnd/>
                        <a:tailEnd/>
                      </a:ln>
                    </p:spPr>
                    <p:txBody>
                      <a:bodyPr/>
                      <a:lstStyle/>
                      <a:p>
                        <a:endParaRPr lang="en-US"/>
                      </a:p>
                    </p:txBody>
                  </p:sp>
                  <p:sp>
                    <p:nvSpPr>
                      <p:cNvPr id="325" name="Freeform 9">
                        <a:extLst>
                          <a:ext uri="{FF2B5EF4-FFF2-40B4-BE49-F238E27FC236}">
                            <a16:creationId xmlns:a16="http://schemas.microsoft.com/office/drawing/2014/main" id="{E3FB5DDD-5BA7-8002-9C98-53BF9854798C}"/>
                          </a:ext>
                        </a:extLst>
                      </p:cNvPr>
                      <p:cNvSpPr>
                        <a:spLocks noChangeAspect="1"/>
                      </p:cNvSpPr>
                      <p:nvPr/>
                    </p:nvSpPr>
                    <p:spPr bwMode="auto">
                      <a:xfrm rot="5400000">
                        <a:off x="6508509" y="3349160"/>
                        <a:ext cx="386102" cy="189638"/>
                      </a:xfrm>
                      <a:custGeom>
                        <a:avLst/>
                        <a:gdLst>
                          <a:gd name="T0" fmla="*/ 0 w 3615"/>
                          <a:gd name="T1" fmla="*/ 0 h 10475"/>
                          <a:gd name="T2" fmla="*/ 0 w 3615"/>
                          <a:gd name="T3" fmla="*/ 0 h 10475"/>
                          <a:gd name="T4" fmla="*/ 0 w 3615"/>
                          <a:gd name="T5" fmla="*/ 0 h 10475"/>
                          <a:gd name="T6" fmla="*/ 0 w 3615"/>
                          <a:gd name="T7" fmla="*/ 0 h 10475"/>
                          <a:gd name="T8" fmla="*/ 0 w 3615"/>
                          <a:gd name="T9" fmla="*/ 0 h 10475"/>
                          <a:gd name="T10" fmla="*/ 0 60000 65536"/>
                          <a:gd name="T11" fmla="*/ 0 60000 65536"/>
                          <a:gd name="T12" fmla="*/ 0 60000 65536"/>
                          <a:gd name="T13" fmla="*/ 0 60000 65536"/>
                          <a:gd name="T14" fmla="*/ 0 60000 65536"/>
                          <a:gd name="T15" fmla="*/ 0 w 3615"/>
                          <a:gd name="T16" fmla="*/ 0 h 10475"/>
                          <a:gd name="T17" fmla="*/ 3615 w 3615"/>
                          <a:gd name="T18" fmla="*/ 10475 h 10475"/>
                        </a:gdLst>
                        <a:ahLst/>
                        <a:cxnLst>
                          <a:cxn ang="T10">
                            <a:pos x="T0" y="T1"/>
                          </a:cxn>
                          <a:cxn ang="T11">
                            <a:pos x="T2" y="T3"/>
                          </a:cxn>
                          <a:cxn ang="T12">
                            <a:pos x="T4" y="T5"/>
                          </a:cxn>
                          <a:cxn ang="T13">
                            <a:pos x="T6" y="T7"/>
                          </a:cxn>
                          <a:cxn ang="T14">
                            <a:pos x="T8" y="T9"/>
                          </a:cxn>
                        </a:cxnLst>
                        <a:rect l="T15" t="T16" r="T17" b="T18"/>
                        <a:pathLst>
                          <a:path w="3615" h="10475">
                            <a:moveTo>
                              <a:pt x="3615" y="0"/>
                            </a:moveTo>
                            <a:cubicBezTo>
                              <a:pt x="1942" y="0"/>
                              <a:pt x="2489" y="10475"/>
                              <a:pt x="827" y="10475"/>
                            </a:cubicBezTo>
                            <a:cubicBezTo>
                              <a:pt x="0" y="10475"/>
                              <a:pt x="0" y="10475"/>
                              <a:pt x="0" y="10475"/>
                            </a:cubicBezTo>
                            <a:cubicBezTo>
                              <a:pt x="1662" y="10475"/>
                              <a:pt x="1118" y="0"/>
                              <a:pt x="2788" y="0"/>
                            </a:cubicBezTo>
                            <a:lnTo>
                              <a:pt x="3615" y="0"/>
                            </a:lnTo>
                            <a:close/>
                          </a:path>
                        </a:pathLst>
                      </a:custGeom>
                      <a:grpFill/>
                      <a:ln w="6350">
                        <a:solidFill>
                          <a:srgbClr val="ED842D"/>
                        </a:solidFill>
                        <a:round/>
                        <a:headEnd/>
                        <a:tailEnd/>
                      </a:ln>
                    </p:spPr>
                    <p:txBody>
                      <a:bodyPr/>
                      <a:lstStyle/>
                      <a:p>
                        <a:endParaRPr lang="en-US"/>
                      </a:p>
                    </p:txBody>
                  </p:sp>
                  <p:sp>
                    <p:nvSpPr>
                      <p:cNvPr id="326" name="Freeform 12">
                        <a:extLst>
                          <a:ext uri="{FF2B5EF4-FFF2-40B4-BE49-F238E27FC236}">
                            <a16:creationId xmlns:a16="http://schemas.microsoft.com/office/drawing/2014/main" id="{C78F697F-D727-EE3F-73EA-839ABE0B1EF3}"/>
                          </a:ext>
                        </a:extLst>
                      </p:cNvPr>
                      <p:cNvSpPr>
                        <a:spLocks noChangeAspect="1"/>
                      </p:cNvSpPr>
                      <p:nvPr/>
                    </p:nvSpPr>
                    <p:spPr bwMode="auto">
                      <a:xfrm rot="5400000">
                        <a:off x="6508509" y="2440281"/>
                        <a:ext cx="386102" cy="189638"/>
                      </a:xfrm>
                      <a:custGeom>
                        <a:avLst/>
                        <a:gdLst>
                          <a:gd name="T0" fmla="*/ 0 w 3607"/>
                          <a:gd name="T1" fmla="*/ 0 h 10500"/>
                          <a:gd name="T2" fmla="*/ 0 w 3607"/>
                          <a:gd name="T3" fmla="*/ 0 h 10500"/>
                          <a:gd name="T4" fmla="*/ 0 w 3607"/>
                          <a:gd name="T5" fmla="*/ 0 h 10500"/>
                          <a:gd name="T6" fmla="*/ 0 w 3607"/>
                          <a:gd name="T7" fmla="*/ 0 h 10500"/>
                          <a:gd name="T8" fmla="*/ 0 w 3607"/>
                          <a:gd name="T9" fmla="*/ 0 h 10500"/>
                          <a:gd name="T10" fmla="*/ 0 60000 65536"/>
                          <a:gd name="T11" fmla="*/ 0 60000 65536"/>
                          <a:gd name="T12" fmla="*/ 0 60000 65536"/>
                          <a:gd name="T13" fmla="*/ 0 60000 65536"/>
                          <a:gd name="T14" fmla="*/ 0 60000 65536"/>
                          <a:gd name="T15" fmla="*/ 0 w 3607"/>
                          <a:gd name="T16" fmla="*/ 0 h 10500"/>
                          <a:gd name="T17" fmla="*/ 3607 w 3607"/>
                          <a:gd name="T18" fmla="*/ 10500 h 10500"/>
                        </a:gdLst>
                        <a:ahLst/>
                        <a:cxnLst>
                          <a:cxn ang="T10">
                            <a:pos x="T0" y="T1"/>
                          </a:cxn>
                          <a:cxn ang="T11">
                            <a:pos x="T2" y="T3"/>
                          </a:cxn>
                          <a:cxn ang="T12">
                            <a:pos x="T4" y="T5"/>
                          </a:cxn>
                          <a:cxn ang="T13">
                            <a:pos x="T6" y="T7"/>
                          </a:cxn>
                          <a:cxn ang="T14">
                            <a:pos x="T8" y="T9"/>
                          </a:cxn>
                        </a:cxnLst>
                        <a:rect l="T15" t="T16" r="T17" b="T18"/>
                        <a:pathLst>
                          <a:path w="3607" h="10500">
                            <a:moveTo>
                              <a:pt x="3607" y="10500"/>
                            </a:moveTo>
                            <a:cubicBezTo>
                              <a:pt x="1937" y="10500"/>
                              <a:pt x="2484" y="0"/>
                              <a:pt x="825" y="0"/>
                            </a:cubicBezTo>
                            <a:cubicBezTo>
                              <a:pt x="0" y="0"/>
                              <a:pt x="0" y="0"/>
                              <a:pt x="0" y="0"/>
                            </a:cubicBezTo>
                            <a:cubicBezTo>
                              <a:pt x="1659" y="0"/>
                              <a:pt x="1115" y="10500"/>
                              <a:pt x="2782" y="10500"/>
                            </a:cubicBezTo>
                            <a:lnTo>
                              <a:pt x="3607" y="10500"/>
                            </a:lnTo>
                            <a:close/>
                          </a:path>
                        </a:pathLst>
                      </a:custGeom>
                      <a:grpFill/>
                      <a:ln w="6350">
                        <a:solidFill>
                          <a:srgbClr val="ED842D"/>
                        </a:solidFill>
                        <a:round/>
                        <a:headEnd/>
                        <a:tailEnd/>
                      </a:ln>
                    </p:spPr>
                    <p:txBody>
                      <a:bodyPr/>
                      <a:lstStyle/>
                      <a:p>
                        <a:endParaRPr lang="en-US"/>
                      </a:p>
                    </p:txBody>
                  </p:sp>
                  <p:sp>
                    <p:nvSpPr>
                      <p:cNvPr id="327" name="Freeform 8">
                        <a:extLst>
                          <a:ext uri="{FF2B5EF4-FFF2-40B4-BE49-F238E27FC236}">
                            <a16:creationId xmlns:a16="http://schemas.microsoft.com/office/drawing/2014/main" id="{83EA056B-BD2C-6A4D-7898-632B24D45FDE}"/>
                          </a:ext>
                        </a:extLst>
                      </p:cNvPr>
                      <p:cNvSpPr>
                        <a:spLocks noChangeAspect="1"/>
                      </p:cNvSpPr>
                      <p:nvPr/>
                    </p:nvSpPr>
                    <p:spPr bwMode="auto">
                      <a:xfrm rot="5400000">
                        <a:off x="6506801" y="3053603"/>
                        <a:ext cx="389520" cy="189638"/>
                      </a:xfrm>
                      <a:custGeom>
                        <a:avLst/>
                        <a:gdLst>
                          <a:gd name="T0" fmla="*/ 0 w 3607"/>
                          <a:gd name="T1" fmla="*/ 0 h 10500"/>
                          <a:gd name="T2" fmla="*/ 0 w 3607"/>
                          <a:gd name="T3" fmla="*/ 0 h 10500"/>
                          <a:gd name="T4" fmla="*/ 0 w 3607"/>
                          <a:gd name="T5" fmla="*/ 0 h 10500"/>
                          <a:gd name="T6" fmla="*/ 0 w 3607"/>
                          <a:gd name="T7" fmla="*/ 0 h 10500"/>
                          <a:gd name="T8" fmla="*/ 0 w 3607"/>
                          <a:gd name="T9" fmla="*/ 0 h 10500"/>
                          <a:gd name="T10" fmla="*/ 0 60000 65536"/>
                          <a:gd name="T11" fmla="*/ 0 60000 65536"/>
                          <a:gd name="T12" fmla="*/ 0 60000 65536"/>
                          <a:gd name="T13" fmla="*/ 0 60000 65536"/>
                          <a:gd name="T14" fmla="*/ 0 60000 65536"/>
                          <a:gd name="T15" fmla="*/ 0 w 3607"/>
                          <a:gd name="T16" fmla="*/ 0 h 10500"/>
                          <a:gd name="T17" fmla="*/ 3607 w 3607"/>
                          <a:gd name="T18" fmla="*/ 10500 h 10500"/>
                        </a:gdLst>
                        <a:ahLst/>
                        <a:cxnLst>
                          <a:cxn ang="T10">
                            <a:pos x="T0" y="T1"/>
                          </a:cxn>
                          <a:cxn ang="T11">
                            <a:pos x="T2" y="T3"/>
                          </a:cxn>
                          <a:cxn ang="T12">
                            <a:pos x="T4" y="T5"/>
                          </a:cxn>
                          <a:cxn ang="T13">
                            <a:pos x="T6" y="T7"/>
                          </a:cxn>
                          <a:cxn ang="T14">
                            <a:pos x="T8" y="T9"/>
                          </a:cxn>
                        </a:cxnLst>
                        <a:rect l="T15" t="T16" r="T17" b="T18"/>
                        <a:pathLst>
                          <a:path w="3607" h="10500">
                            <a:moveTo>
                              <a:pt x="3607" y="10500"/>
                            </a:moveTo>
                            <a:cubicBezTo>
                              <a:pt x="1937" y="10500"/>
                              <a:pt x="2484" y="0"/>
                              <a:pt x="825" y="0"/>
                            </a:cubicBezTo>
                            <a:cubicBezTo>
                              <a:pt x="0" y="0"/>
                              <a:pt x="0" y="0"/>
                              <a:pt x="0" y="0"/>
                            </a:cubicBezTo>
                            <a:cubicBezTo>
                              <a:pt x="1659" y="0"/>
                              <a:pt x="1115" y="10500"/>
                              <a:pt x="2782" y="10500"/>
                            </a:cubicBezTo>
                            <a:lnTo>
                              <a:pt x="3607" y="10500"/>
                            </a:lnTo>
                            <a:close/>
                          </a:path>
                        </a:pathLst>
                      </a:custGeom>
                      <a:grpFill/>
                      <a:ln w="6350">
                        <a:solidFill>
                          <a:srgbClr val="ED842D"/>
                        </a:solidFill>
                        <a:round/>
                        <a:headEnd/>
                        <a:tailEnd/>
                      </a:ln>
                    </p:spPr>
                    <p:txBody>
                      <a:bodyPr/>
                      <a:lstStyle/>
                      <a:p>
                        <a:endParaRPr lang="en-US"/>
                      </a:p>
                    </p:txBody>
                  </p:sp>
                  <p:sp>
                    <p:nvSpPr>
                      <p:cNvPr id="328" name="Freeform 7">
                        <a:extLst>
                          <a:ext uri="{FF2B5EF4-FFF2-40B4-BE49-F238E27FC236}">
                            <a16:creationId xmlns:a16="http://schemas.microsoft.com/office/drawing/2014/main" id="{5A092DA5-1887-DF4F-C240-AD0FF227A861}"/>
                          </a:ext>
                        </a:extLst>
                      </p:cNvPr>
                      <p:cNvSpPr>
                        <a:spLocks noChangeAspect="1"/>
                      </p:cNvSpPr>
                      <p:nvPr/>
                    </p:nvSpPr>
                    <p:spPr bwMode="auto">
                      <a:xfrm rot="5400000">
                        <a:off x="6507131" y="2141639"/>
                        <a:ext cx="389520" cy="188977"/>
                      </a:xfrm>
                      <a:custGeom>
                        <a:avLst/>
                        <a:gdLst>
                          <a:gd name="T0" fmla="*/ 0 w 3607"/>
                          <a:gd name="T1" fmla="*/ 0 h 10475"/>
                          <a:gd name="T2" fmla="*/ 0 w 3607"/>
                          <a:gd name="T3" fmla="*/ 0 h 10475"/>
                          <a:gd name="T4" fmla="*/ 0 w 3607"/>
                          <a:gd name="T5" fmla="*/ 0 h 10475"/>
                          <a:gd name="T6" fmla="*/ 0 w 3607"/>
                          <a:gd name="T7" fmla="*/ 0 h 10475"/>
                          <a:gd name="T8" fmla="*/ 0 w 3607"/>
                          <a:gd name="T9" fmla="*/ 0 h 10475"/>
                          <a:gd name="T10" fmla="*/ 0 60000 65536"/>
                          <a:gd name="T11" fmla="*/ 0 60000 65536"/>
                          <a:gd name="T12" fmla="*/ 0 60000 65536"/>
                          <a:gd name="T13" fmla="*/ 0 60000 65536"/>
                          <a:gd name="T14" fmla="*/ 0 60000 65536"/>
                          <a:gd name="T15" fmla="*/ 0 w 3607"/>
                          <a:gd name="T16" fmla="*/ 0 h 10475"/>
                          <a:gd name="T17" fmla="*/ 3607 w 3607"/>
                          <a:gd name="T18" fmla="*/ 10475 h 10475"/>
                        </a:gdLst>
                        <a:ahLst/>
                        <a:cxnLst>
                          <a:cxn ang="T10">
                            <a:pos x="T0" y="T1"/>
                          </a:cxn>
                          <a:cxn ang="T11">
                            <a:pos x="T2" y="T3"/>
                          </a:cxn>
                          <a:cxn ang="T12">
                            <a:pos x="T4" y="T5"/>
                          </a:cxn>
                          <a:cxn ang="T13">
                            <a:pos x="T6" y="T7"/>
                          </a:cxn>
                          <a:cxn ang="T14">
                            <a:pos x="T8" y="T9"/>
                          </a:cxn>
                        </a:cxnLst>
                        <a:rect l="T15" t="T16" r="T17" b="T18"/>
                        <a:pathLst>
                          <a:path w="3607" h="10475">
                            <a:moveTo>
                              <a:pt x="3607" y="10475"/>
                            </a:moveTo>
                            <a:cubicBezTo>
                              <a:pt x="1937" y="10475"/>
                              <a:pt x="2484" y="0"/>
                              <a:pt x="825" y="0"/>
                            </a:cubicBezTo>
                            <a:cubicBezTo>
                              <a:pt x="0" y="0"/>
                              <a:pt x="0" y="0"/>
                              <a:pt x="0" y="0"/>
                            </a:cubicBezTo>
                            <a:cubicBezTo>
                              <a:pt x="1659" y="0"/>
                              <a:pt x="1115" y="10475"/>
                              <a:pt x="2782" y="10475"/>
                            </a:cubicBezTo>
                            <a:lnTo>
                              <a:pt x="3607" y="10475"/>
                            </a:lnTo>
                            <a:close/>
                          </a:path>
                        </a:pathLst>
                      </a:custGeom>
                      <a:grpFill/>
                      <a:ln w="6350">
                        <a:solidFill>
                          <a:srgbClr val="ED842D"/>
                        </a:solidFill>
                        <a:round/>
                        <a:headEnd/>
                        <a:tailEnd/>
                      </a:ln>
                    </p:spPr>
                    <p:txBody>
                      <a:bodyPr/>
                      <a:lstStyle/>
                      <a:p>
                        <a:endParaRPr lang="en-US"/>
                      </a:p>
                    </p:txBody>
                  </p:sp>
                  <p:sp>
                    <p:nvSpPr>
                      <p:cNvPr id="329" name="Freeform 11">
                        <a:extLst>
                          <a:ext uri="{FF2B5EF4-FFF2-40B4-BE49-F238E27FC236}">
                            <a16:creationId xmlns:a16="http://schemas.microsoft.com/office/drawing/2014/main" id="{B8066195-769B-04F2-A57B-4321264CBBCF}"/>
                          </a:ext>
                        </a:extLst>
                      </p:cNvPr>
                      <p:cNvSpPr>
                        <a:spLocks noChangeAspect="1"/>
                      </p:cNvSpPr>
                      <p:nvPr/>
                    </p:nvSpPr>
                    <p:spPr bwMode="auto">
                      <a:xfrm rot="5400000">
                        <a:off x="6509170" y="2737546"/>
                        <a:ext cx="386102" cy="189638"/>
                      </a:xfrm>
                      <a:custGeom>
                        <a:avLst/>
                        <a:gdLst>
                          <a:gd name="T0" fmla="*/ 0 w 3607"/>
                          <a:gd name="T1" fmla="*/ 0 h 10475"/>
                          <a:gd name="T2" fmla="*/ 0 w 3607"/>
                          <a:gd name="T3" fmla="*/ 0 h 10475"/>
                          <a:gd name="T4" fmla="*/ 0 w 3607"/>
                          <a:gd name="T5" fmla="*/ 0 h 10475"/>
                          <a:gd name="T6" fmla="*/ 0 w 3607"/>
                          <a:gd name="T7" fmla="*/ 0 h 10475"/>
                          <a:gd name="T8" fmla="*/ 0 w 3607"/>
                          <a:gd name="T9" fmla="*/ 0 h 10475"/>
                          <a:gd name="T10" fmla="*/ 0 60000 65536"/>
                          <a:gd name="T11" fmla="*/ 0 60000 65536"/>
                          <a:gd name="T12" fmla="*/ 0 60000 65536"/>
                          <a:gd name="T13" fmla="*/ 0 60000 65536"/>
                          <a:gd name="T14" fmla="*/ 0 60000 65536"/>
                          <a:gd name="T15" fmla="*/ 0 w 3607"/>
                          <a:gd name="T16" fmla="*/ 0 h 10475"/>
                          <a:gd name="T17" fmla="*/ 3607 w 3607"/>
                          <a:gd name="T18" fmla="*/ 10475 h 10475"/>
                        </a:gdLst>
                        <a:ahLst/>
                        <a:cxnLst>
                          <a:cxn ang="T10">
                            <a:pos x="T0" y="T1"/>
                          </a:cxn>
                          <a:cxn ang="T11">
                            <a:pos x="T2" y="T3"/>
                          </a:cxn>
                          <a:cxn ang="T12">
                            <a:pos x="T4" y="T5"/>
                          </a:cxn>
                          <a:cxn ang="T13">
                            <a:pos x="T6" y="T7"/>
                          </a:cxn>
                          <a:cxn ang="T14">
                            <a:pos x="T8" y="T9"/>
                          </a:cxn>
                        </a:cxnLst>
                        <a:rect l="T15" t="T16" r="T17" b="T18"/>
                        <a:pathLst>
                          <a:path w="3607" h="10475">
                            <a:moveTo>
                              <a:pt x="3607" y="10475"/>
                            </a:moveTo>
                            <a:cubicBezTo>
                              <a:pt x="1937" y="10475"/>
                              <a:pt x="2484" y="0"/>
                              <a:pt x="825" y="0"/>
                            </a:cubicBezTo>
                            <a:cubicBezTo>
                              <a:pt x="0" y="0"/>
                              <a:pt x="0" y="0"/>
                              <a:pt x="0" y="0"/>
                            </a:cubicBezTo>
                            <a:cubicBezTo>
                              <a:pt x="1659" y="0"/>
                              <a:pt x="1115" y="10475"/>
                              <a:pt x="2782" y="10475"/>
                            </a:cubicBezTo>
                            <a:lnTo>
                              <a:pt x="3607" y="10475"/>
                            </a:lnTo>
                            <a:close/>
                          </a:path>
                        </a:pathLst>
                      </a:custGeom>
                      <a:grpFill/>
                      <a:ln w="6350">
                        <a:solidFill>
                          <a:srgbClr val="ED842D"/>
                        </a:solidFill>
                        <a:round/>
                        <a:headEnd/>
                        <a:tailEnd/>
                      </a:ln>
                    </p:spPr>
                    <p:txBody>
                      <a:bodyPr/>
                      <a:lstStyle/>
                      <a:p>
                        <a:endParaRPr lang="en-US"/>
                      </a:p>
                    </p:txBody>
                  </p:sp>
                  <p:sp>
                    <p:nvSpPr>
                      <p:cNvPr id="330" name="Freeform 7">
                        <a:extLst>
                          <a:ext uri="{FF2B5EF4-FFF2-40B4-BE49-F238E27FC236}">
                            <a16:creationId xmlns:a16="http://schemas.microsoft.com/office/drawing/2014/main" id="{7D456B1F-FB76-EB7D-973C-AA63A44FC74A}"/>
                          </a:ext>
                        </a:extLst>
                      </p:cNvPr>
                      <p:cNvSpPr>
                        <a:spLocks noChangeAspect="1"/>
                      </p:cNvSpPr>
                      <p:nvPr/>
                    </p:nvSpPr>
                    <p:spPr bwMode="auto">
                      <a:xfrm rot="5400000">
                        <a:off x="6508839" y="3349490"/>
                        <a:ext cx="386102" cy="188977"/>
                      </a:xfrm>
                      <a:custGeom>
                        <a:avLst/>
                        <a:gdLst>
                          <a:gd name="T0" fmla="*/ 0 w 3607"/>
                          <a:gd name="T1" fmla="*/ 0 h 10475"/>
                          <a:gd name="T2" fmla="*/ 0 w 3607"/>
                          <a:gd name="T3" fmla="*/ 0 h 10475"/>
                          <a:gd name="T4" fmla="*/ 0 w 3607"/>
                          <a:gd name="T5" fmla="*/ 0 h 10475"/>
                          <a:gd name="T6" fmla="*/ 0 w 3607"/>
                          <a:gd name="T7" fmla="*/ 0 h 10475"/>
                          <a:gd name="T8" fmla="*/ 0 w 3607"/>
                          <a:gd name="T9" fmla="*/ 0 h 10475"/>
                          <a:gd name="T10" fmla="*/ 0 60000 65536"/>
                          <a:gd name="T11" fmla="*/ 0 60000 65536"/>
                          <a:gd name="T12" fmla="*/ 0 60000 65536"/>
                          <a:gd name="T13" fmla="*/ 0 60000 65536"/>
                          <a:gd name="T14" fmla="*/ 0 60000 65536"/>
                          <a:gd name="T15" fmla="*/ 0 w 3607"/>
                          <a:gd name="T16" fmla="*/ 0 h 10475"/>
                          <a:gd name="T17" fmla="*/ 3607 w 3607"/>
                          <a:gd name="T18" fmla="*/ 10475 h 10475"/>
                        </a:gdLst>
                        <a:ahLst/>
                        <a:cxnLst>
                          <a:cxn ang="T10">
                            <a:pos x="T0" y="T1"/>
                          </a:cxn>
                          <a:cxn ang="T11">
                            <a:pos x="T2" y="T3"/>
                          </a:cxn>
                          <a:cxn ang="T12">
                            <a:pos x="T4" y="T5"/>
                          </a:cxn>
                          <a:cxn ang="T13">
                            <a:pos x="T6" y="T7"/>
                          </a:cxn>
                          <a:cxn ang="T14">
                            <a:pos x="T8" y="T9"/>
                          </a:cxn>
                        </a:cxnLst>
                        <a:rect l="T15" t="T16" r="T17" b="T18"/>
                        <a:pathLst>
                          <a:path w="3607" h="10475">
                            <a:moveTo>
                              <a:pt x="3607" y="10475"/>
                            </a:moveTo>
                            <a:cubicBezTo>
                              <a:pt x="1937" y="10475"/>
                              <a:pt x="2484" y="0"/>
                              <a:pt x="825" y="0"/>
                            </a:cubicBezTo>
                            <a:cubicBezTo>
                              <a:pt x="0" y="0"/>
                              <a:pt x="0" y="0"/>
                              <a:pt x="0" y="0"/>
                            </a:cubicBezTo>
                            <a:cubicBezTo>
                              <a:pt x="1659" y="0"/>
                              <a:pt x="1115" y="10475"/>
                              <a:pt x="2782" y="10475"/>
                            </a:cubicBezTo>
                            <a:lnTo>
                              <a:pt x="3607" y="10475"/>
                            </a:lnTo>
                            <a:close/>
                          </a:path>
                        </a:pathLst>
                      </a:custGeom>
                      <a:grpFill/>
                      <a:ln w="6350">
                        <a:solidFill>
                          <a:srgbClr val="ED842D"/>
                        </a:solidFill>
                        <a:round/>
                        <a:headEnd/>
                        <a:tailEnd/>
                      </a:ln>
                    </p:spPr>
                    <p:txBody>
                      <a:bodyPr/>
                      <a:lstStyle/>
                      <a:p>
                        <a:endParaRPr lang="en-US"/>
                      </a:p>
                    </p:txBody>
                  </p:sp>
                </p:grpSp>
                <p:grpSp>
                  <p:nvGrpSpPr>
                    <p:cNvPr id="299" name="Group 298">
                      <a:extLst>
                        <a:ext uri="{FF2B5EF4-FFF2-40B4-BE49-F238E27FC236}">
                          <a16:creationId xmlns:a16="http://schemas.microsoft.com/office/drawing/2014/main" id="{77302812-A735-FFE7-5369-267257E20532}"/>
                        </a:ext>
                      </a:extLst>
                    </p:cNvPr>
                    <p:cNvGrpSpPr/>
                    <p:nvPr/>
                  </p:nvGrpSpPr>
                  <p:grpSpPr>
                    <a:xfrm>
                      <a:off x="5505044" y="4544745"/>
                      <a:ext cx="109019" cy="635000"/>
                      <a:chOff x="6606741" y="2041367"/>
                      <a:chExt cx="190299" cy="1595663"/>
                    </a:xfrm>
                    <a:solidFill>
                      <a:schemeClr val="accent2">
                        <a:lumMod val="60000"/>
                        <a:lumOff val="40000"/>
                      </a:schemeClr>
                    </a:solidFill>
                  </p:grpSpPr>
                  <p:sp>
                    <p:nvSpPr>
                      <p:cNvPr id="311" name="Freeform 10">
                        <a:extLst>
                          <a:ext uri="{FF2B5EF4-FFF2-40B4-BE49-F238E27FC236}">
                            <a16:creationId xmlns:a16="http://schemas.microsoft.com/office/drawing/2014/main" id="{25445769-94D1-0E19-9ADF-21422BF4276E}"/>
                          </a:ext>
                        </a:extLst>
                      </p:cNvPr>
                      <p:cNvSpPr>
                        <a:spLocks noChangeAspect="1"/>
                      </p:cNvSpPr>
                      <p:nvPr/>
                    </p:nvSpPr>
                    <p:spPr bwMode="auto">
                      <a:xfrm rot="5400000">
                        <a:off x="6506801" y="3053603"/>
                        <a:ext cx="389520" cy="189638"/>
                      </a:xfrm>
                      <a:custGeom>
                        <a:avLst/>
                        <a:gdLst>
                          <a:gd name="T0" fmla="*/ 0 w 3615"/>
                          <a:gd name="T1" fmla="*/ 0 h 10500"/>
                          <a:gd name="T2" fmla="*/ 0 w 3615"/>
                          <a:gd name="T3" fmla="*/ 0 h 10500"/>
                          <a:gd name="T4" fmla="*/ 0 w 3615"/>
                          <a:gd name="T5" fmla="*/ 0 h 10500"/>
                          <a:gd name="T6" fmla="*/ 0 w 3615"/>
                          <a:gd name="T7" fmla="*/ 0 h 10500"/>
                          <a:gd name="T8" fmla="*/ 0 w 3615"/>
                          <a:gd name="T9" fmla="*/ 0 h 10500"/>
                          <a:gd name="T10" fmla="*/ 0 60000 65536"/>
                          <a:gd name="T11" fmla="*/ 0 60000 65536"/>
                          <a:gd name="T12" fmla="*/ 0 60000 65536"/>
                          <a:gd name="T13" fmla="*/ 0 60000 65536"/>
                          <a:gd name="T14" fmla="*/ 0 60000 65536"/>
                          <a:gd name="T15" fmla="*/ 0 w 3615"/>
                          <a:gd name="T16" fmla="*/ 0 h 10500"/>
                          <a:gd name="T17" fmla="*/ 3615 w 3615"/>
                          <a:gd name="T18" fmla="*/ 10500 h 10500"/>
                        </a:gdLst>
                        <a:ahLst/>
                        <a:cxnLst>
                          <a:cxn ang="T10">
                            <a:pos x="T0" y="T1"/>
                          </a:cxn>
                          <a:cxn ang="T11">
                            <a:pos x="T2" y="T3"/>
                          </a:cxn>
                          <a:cxn ang="T12">
                            <a:pos x="T4" y="T5"/>
                          </a:cxn>
                          <a:cxn ang="T13">
                            <a:pos x="T6" y="T7"/>
                          </a:cxn>
                          <a:cxn ang="T14">
                            <a:pos x="T8" y="T9"/>
                          </a:cxn>
                        </a:cxnLst>
                        <a:rect l="T15" t="T16" r="T17" b="T18"/>
                        <a:pathLst>
                          <a:path w="3615" h="10500">
                            <a:moveTo>
                              <a:pt x="3615" y="0"/>
                            </a:moveTo>
                            <a:cubicBezTo>
                              <a:pt x="1941" y="0"/>
                              <a:pt x="2489" y="10500"/>
                              <a:pt x="827" y="10500"/>
                            </a:cubicBezTo>
                            <a:cubicBezTo>
                              <a:pt x="0" y="10500"/>
                              <a:pt x="0" y="10500"/>
                              <a:pt x="0" y="10500"/>
                            </a:cubicBezTo>
                            <a:cubicBezTo>
                              <a:pt x="1662" y="10500"/>
                              <a:pt x="1117" y="0"/>
                              <a:pt x="2788" y="0"/>
                            </a:cubicBezTo>
                            <a:lnTo>
                              <a:pt x="3615" y="0"/>
                            </a:lnTo>
                            <a:close/>
                          </a:path>
                        </a:pathLst>
                      </a:custGeom>
                      <a:grpFill/>
                      <a:ln w="6350">
                        <a:solidFill>
                          <a:srgbClr val="ED842D"/>
                        </a:solidFill>
                        <a:round/>
                        <a:headEnd/>
                        <a:tailEnd/>
                      </a:ln>
                    </p:spPr>
                    <p:txBody>
                      <a:bodyPr/>
                      <a:lstStyle/>
                      <a:p>
                        <a:endParaRPr lang="en-US"/>
                      </a:p>
                    </p:txBody>
                  </p:sp>
                  <p:sp>
                    <p:nvSpPr>
                      <p:cNvPr id="312" name="Freeform 14">
                        <a:extLst>
                          <a:ext uri="{FF2B5EF4-FFF2-40B4-BE49-F238E27FC236}">
                            <a16:creationId xmlns:a16="http://schemas.microsoft.com/office/drawing/2014/main" id="{B143C6CF-F4DE-DFA1-D20E-921766B233DB}"/>
                          </a:ext>
                        </a:extLst>
                      </p:cNvPr>
                      <p:cNvSpPr>
                        <a:spLocks noChangeAspect="1"/>
                      </p:cNvSpPr>
                      <p:nvPr/>
                    </p:nvSpPr>
                    <p:spPr bwMode="auto">
                      <a:xfrm rot="5400000">
                        <a:off x="6509170" y="2440281"/>
                        <a:ext cx="386102" cy="189638"/>
                      </a:xfrm>
                      <a:custGeom>
                        <a:avLst/>
                        <a:gdLst>
                          <a:gd name="T0" fmla="*/ 0 w 3615"/>
                          <a:gd name="T1" fmla="*/ 0 h 10500"/>
                          <a:gd name="T2" fmla="*/ 0 w 3615"/>
                          <a:gd name="T3" fmla="*/ 0 h 10500"/>
                          <a:gd name="T4" fmla="*/ 0 w 3615"/>
                          <a:gd name="T5" fmla="*/ 0 h 10500"/>
                          <a:gd name="T6" fmla="*/ 0 w 3615"/>
                          <a:gd name="T7" fmla="*/ 0 h 10500"/>
                          <a:gd name="T8" fmla="*/ 0 w 3615"/>
                          <a:gd name="T9" fmla="*/ 0 h 10500"/>
                          <a:gd name="T10" fmla="*/ 0 60000 65536"/>
                          <a:gd name="T11" fmla="*/ 0 60000 65536"/>
                          <a:gd name="T12" fmla="*/ 0 60000 65536"/>
                          <a:gd name="T13" fmla="*/ 0 60000 65536"/>
                          <a:gd name="T14" fmla="*/ 0 60000 65536"/>
                          <a:gd name="T15" fmla="*/ 0 w 3615"/>
                          <a:gd name="T16" fmla="*/ 0 h 10500"/>
                          <a:gd name="T17" fmla="*/ 3615 w 3615"/>
                          <a:gd name="T18" fmla="*/ 10500 h 10500"/>
                        </a:gdLst>
                        <a:ahLst/>
                        <a:cxnLst>
                          <a:cxn ang="T10">
                            <a:pos x="T0" y="T1"/>
                          </a:cxn>
                          <a:cxn ang="T11">
                            <a:pos x="T2" y="T3"/>
                          </a:cxn>
                          <a:cxn ang="T12">
                            <a:pos x="T4" y="T5"/>
                          </a:cxn>
                          <a:cxn ang="T13">
                            <a:pos x="T6" y="T7"/>
                          </a:cxn>
                          <a:cxn ang="T14">
                            <a:pos x="T8" y="T9"/>
                          </a:cxn>
                        </a:cxnLst>
                        <a:rect l="T15" t="T16" r="T17" b="T18"/>
                        <a:pathLst>
                          <a:path w="3615" h="10500">
                            <a:moveTo>
                              <a:pt x="3615" y="0"/>
                            </a:moveTo>
                            <a:cubicBezTo>
                              <a:pt x="1942" y="0"/>
                              <a:pt x="2489" y="10500"/>
                              <a:pt x="827" y="10500"/>
                            </a:cubicBezTo>
                            <a:cubicBezTo>
                              <a:pt x="0" y="10500"/>
                              <a:pt x="0" y="10500"/>
                              <a:pt x="0" y="10500"/>
                            </a:cubicBezTo>
                            <a:cubicBezTo>
                              <a:pt x="1662" y="10500"/>
                              <a:pt x="1117" y="0"/>
                              <a:pt x="2788" y="0"/>
                            </a:cubicBezTo>
                            <a:lnTo>
                              <a:pt x="3615" y="0"/>
                            </a:lnTo>
                            <a:close/>
                          </a:path>
                        </a:pathLst>
                      </a:custGeom>
                      <a:grpFill/>
                      <a:ln w="6350">
                        <a:solidFill>
                          <a:srgbClr val="ED842D"/>
                        </a:solidFill>
                        <a:round/>
                        <a:headEnd/>
                        <a:tailEnd/>
                      </a:ln>
                    </p:spPr>
                    <p:txBody>
                      <a:bodyPr/>
                      <a:lstStyle/>
                      <a:p>
                        <a:endParaRPr lang="en-US"/>
                      </a:p>
                    </p:txBody>
                  </p:sp>
                  <p:sp>
                    <p:nvSpPr>
                      <p:cNvPr id="313" name="Freeform 13">
                        <a:extLst>
                          <a:ext uri="{FF2B5EF4-FFF2-40B4-BE49-F238E27FC236}">
                            <a16:creationId xmlns:a16="http://schemas.microsoft.com/office/drawing/2014/main" id="{3CC2F672-14CA-3B2B-D80F-7D0FD08678CB}"/>
                          </a:ext>
                        </a:extLst>
                      </p:cNvPr>
                      <p:cNvSpPr>
                        <a:spLocks noChangeAspect="1"/>
                      </p:cNvSpPr>
                      <p:nvPr/>
                    </p:nvSpPr>
                    <p:spPr bwMode="auto">
                      <a:xfrm rot="5400000">
                        <a:off x="6508509" y="2737546"/>
                        <a:ext cx="386102" cy="189638"/>
                      </a:xfrm>
                      <a:custGeom>
                        <a:avLst/>
                        <a:gdLst>
                          <a:gd name="T0" fmla="*/ 0 w 3615"/>
                          <a:gd name="T1" fmla="*/ 0 h 10475"/>
                          <a:gd name="T2" fmla="*/ 0 w 3615"/>
                          <a:gd name="T3" fmla="*/ 0 h 10475"/>
                          <a:gd name="T4" fmla="*/ 0 w 3615"/>
                          <a:gd name="T5" fmla="*/ 0 h 10475"/>
                          <a:gd name="T6" fmla="*/ 0 w 3615"/>
                          <a:gd name="T7" fmla="*/ 0 h 10475"/>
                          <a:gd name="T8" fmla="*/ 0 w 3615"/>
                          <a:gd name="T9" fmla="*/ 0 h 10475"/>
                          <a:gd name="T10" fmla="*/ 0 60000 65536"/>
                          <a:gd name="T11" fmla="*/ 0 60000 65536"/>
                          <a:gd name="T12" fmla="*/ 0 60000 65536"/>
                          <a:gd name="T13" fmla="*/ 0 60000 65536"/>
                          <a:gd name="T14" fmla="*/ 0 60000 65536"/>
                          <a:gd name="T15" fmla="*/ 0 w 3615"/>
                          <a:gd name="T16" fmla="*/ 0 h 10475"/>
                          <a:gd name="T17" fmla="*/ 3615 w 3615"/>
                          <a:gd name="T18" fmla="*/ 10475 h 10475"/>
                        </a:gdLst>
                        <a:ahLst/>
                        <a:cxnLst>
                          <a:cxn ang="T10">
                            <a:pos x="T0" y="T1"/>
                          </a:cxn>
                          <a:cxn ang="T11">
                            <a:pos x="T2" y="T3"/>
                          </a:cxn>
                          <a:cxn ang="T12">
                            <a:pos x="T4" y="T5"/>
                          </a:cxn>
                          <a:cxn ang="T13">
                            <a:pos x="T6" y="T7"/>
                          </a:cxn>
                          <a:cxn ang="T14">
                            <a:pos x="T8" y="T9"/>
                          </a:cxn>
                        </a:cxnLst>
                        <a:rect l="T15" t="T16" r="T17" b="T18"/>
                        <a:pathLst>
                          <a:path w="3615" h="10475">
                            <a:moveTo>
                              <a:pt x="3615" y="0"/>
                            </a:moveTo>
                            <a:cubicBezTo>
                              <a:pt x="1942" y="0"/>
                              <a:pt x="2490" y="10475"/>
                              <a:pt x="827" y="10475"/>
                            </a:cubicBezTo>
                            <a:cubicBezTo>
                              <a:pt x="0" y="10475"/>
                              <a:pt x="0" y="10475"/>
                              <a:pt x="0" y="10475"/>
                            </a:cubicBezTo>
                            <a:cubicBezTo>
                              <a:pt x="1663" y="10475"/>
                              <a:pt x="1118" y="0"/>
                              <a:pt x="2788" y="0"/>
                            </a:cubicBezTo>
                            <a:lnTo>
                              <a:pt x="3615" y="0"/>
                            </a:lnTo>
                            <a:close/>
                          </a:path>
                        </a:pathLst>
                      </a:custGeom>
                      <a:grpFill/>
                      <a:ln w="6350">
                        <a:solidFill>
                          <a:srgbClr val="ED842D"/>
                        </a:solidFill>
                        <a:round/>
                        <a:headEnd/>
                        <a:tailEnd/>
                      </a:ln>
                    </p:spPr>
                    <p:txBody>
                      <a:bodyPr/>
                      <a:lstStyle/>
                      <a:p>
                        <a:endParaRPr lang="en-US"/>
                      </a:p>
                    </p:txBody>
                  </p:sp>
                  <p:sp>
                    <p:nvSpPr>
                      <p:cNvPr id="314" name="Freeform 9">
                        <a:extLst>
                          <a:ext uri="{FF2B5EF4-FFF2-40B4-BE49-F238E27FC236}">
                            <a16:creationId xmlns:a16="http://schemas.microsoft.com/office/drawing/2014/main" id="{B29CCE9F-62F9-6C6A-EC82-001128A00A83}"/>
                          </a:ext>
                        </a:extLst>
                      </p:cNvPr>
                      <p:cNvSpPr>
                        <a:spLocks noChangeAspect="1"/>
                      </p:cNvSpPr>
                      <p:nvPr/>
                    </p:nvSpPr>
                    <p:spPr bwMode="auto">
                      <a:xfrm rot="5400000">
                        <a:off x="6506801" y="2141308"/>
                        <a:ext cx="389520" cy="189638"/>
                      </a:xfrm>
                      <a:custGeom>
                        <a:avLst/>
                        <a:gdLst>
                          <a:gd name="T0" fmla="*/ 0 w 3615"/>
                          <a:gd name="T1" fmla="*/ 0 h 10475"/>
                          <a:gd name="T2" fmla="*/ 0 w 3615"/>
                          <a:gd name="T3" fmla="*/ 0 h 10475"/>
                          <a:gd name="T4" fmla="*/ 0 w 3615"/>
                          <a:gd name="T5" fmla="*/ 0 h 10475"/>
                          <a:gd name="T6" fmla="*/ 0 w 3615"/>
                          <a:gd name="T7" fmla="*/ 0 h 10475"/>
                          <a:gd name="T8" fmla="*/ 0 w 3615"/>
                          <a:gd name="T9" fmla="*/ 0 h 10475"/>
                          <a:gd name="T10" fmla="*/ 0 60000 65536"/>
                          <a:gd name="T11" fmla="*/ 0 60000 65536"/>
                          <a:gd name="T12" fmla="*/ 0 60000 65536"/>
                          <a:gd name="T13" fmla="*/ 0 60000 65536"/>
                          <a:gd name="T14" fmla="*/ 0 60000 65536"/>
                          <a:gd name="T15" fmla="*/ 0 w 3615"/>
                          <a:gd name="T16" fmla="*/ 0 h 10475"/>
                          <a:gd name="T17" fmla="*/ 3615 w 3615"/>
                          <a:gd name="T18" fmla="*/ 10475 h 10475"/>
                        </a:gdLst>
                        <a:ahLst/>
                        <a:cxnLst>
                          <a:cxn ang="T10">
                            <a:pos x="T0" y="T1"/>
                          </a:cxn>
                          <a:cxn ang="T11">
                            <a:pos x="T2" y="T3"/>
                          </a:cxn>
                          <a:cxn ang="T12">
                            <a:pos x="T4" y="T5"/>
                          </a:cxn>
                          <a:cxn ang="T13">
                            <a:pos x="T6" y="T7"/>
                          </a:cxn>
                          <a:cxn ang="T14">
                            <a:pos x="T8" y="T9"/>
                          </a:cxn>
                        </a:cxnLst>
                        <a:rect l="T15" t="T16" r="T17" b="T18"/>
                        <a:pathLst>
                          <a:path w="3615" h="10475">
                            <a:moveTo>
                              <a:pt x="3615" y="0"/>
                            </a:moveTo>
                            <a:cubicBezTo>
                              <a:pt x="1942" y="0"/>
                              <a:pt x="2489" y="10475"/>
                              <a:pt x="827" y="10475"/>
                            </a:cubicBezTo>
                            <a:cubicBezTo>
                              <a:pt x="0" y="10475"/>
                              <a:pt x="0" y="10475"/>
                              <a:pt x="0" y="10475"/>
                            </a:cubicBezTo>
                            <a:cubicBezTo>
                              <a:pt x="1662" y="10475"/>
                              <a:pt x="1118" y="0"/>
                              <a:pt x="2788" y="0"/>
                            </a:cubicBezTo>
                            <a:lnTo>
                              <a:pt x="3615" y="0"/>
                            </a:lnTo>
                            <a:close/>
                          </a:path>
                        </a:pathLst>
                      </a:custGeom>
                      <a:grpFill/>
                      <a:ln w="6350">
                        <a:solidFill>
                          <a:srgbClr val="ED842D"/>
                        </a:solidFill>
                        <a:round/>
                        <a:headEnd/>
                        <a:tailEnd/>
                      </a:ln>
                    </p:spPr>
                    <p:txBody>
                      <a:bodyPr/>
                      <a:lstStyle/>
                      <a:p>
                        <a:endParaRPr lang="en-US"/>
                      </a:p>
                    </p:txBody>
                  </p:sp>
                  <p:sp>
                    <p:nvSpPr>
                      <p:cNvPr id="315" name="Freeform 9">
                        <a:extLst>
                          <a:ext uri="{FF2B5EF4-FFF2-40B4-BE49-F238E27FC236}">
                            <a16:creationId xmlns:a16="http://schemas.microsoft.com/office/drawing/2014/main" id="{D8550DB5-299D-C0EE-588E-DB53D8EC53D4}"/>
                          </a:ext>
                        </a:extLst>
                      </p:cNvPr>
                      <p:cNvSpPr>
                        <a:spLocks noChangeAspect="1"/>
                      </p:cNvSpPr>
                      <p:nvPr/>
                    </p:nvSpPr>
                    <p:spPr bwMode="auto">
                      <a:xfrm rot="5400000">
                        <a:off x="6508509" y="3349160"/>
                        <a:ext cx="386102" cy="189638"/>
                      </a:xfrm>
                      <a:custGeom>
                        <a:avLst/>
                        <a:gdLst>
                          <a:gd name="T0" fmla="*/ 0 w 3615"/>
                          <a:gd name="T1" fmla="*/ 0 h 10475"/>
                          <a:gd name="T2" fmla="*/ 0 w 3615"/>
                          <a:gd name="T3" fmla="*/ 0 h 10475"/>
                          <a:gd name="T4" fmla="*/ 0 w 3615"/>
                          <a:gd name="T5" fmla="*/ 0 h 10475"/>
                          <a:gd name="T6" fmla="*/ 0 w 3615"/>
                          <a:gd name="T7" fmla="*/ 0 h 10475"/>
                          <a:gd name="T8" fmla="*/ 0 w 3615"/>
                          <a:gd name="T9" fmla="*/ 0 h 10475"/>
                          <a:gd name="T10" fmla="*/ 0 60000 65536"/>
                          <a:gd name="T11" fmla="*/ 0 60000 65536"/>
                          <a:gd name="T12" fmla="*/ 0 60000 65536"/>
                          <a:gd name="T13" fmla="*/ 0 60000 65536"/>
                          <a:gd name="T14" fmla="*/ 0 60000 65536"/>
                          <a:gd name="T15" fmla="*/ 0 w 3615"/>
                          <a:gd name="T16" fmla="*/ 0 h 10475"/>
                          <a:gd name="T17" fmla="*/ 3615 w 3615"/>
                          <a:gd name="T18" fmla="*/ 10475 h 10475"/>
                        </a:gdLst>
                        <a:ahLst/>
                        <a:cxnLst>
                          <a:cxn ang="T10">
                            <a:pos x="T0" y="T1"/>
                          </a:cxn>
                          <a:cxn ang="T11">
                            <a:pos x="T2" y="T3"/>
                          </a:cxn>
                          <a:cxn ang="T12">
                            <a:pos x="T4" y="T5"/>
                          </a:cxn>
                          <a:cxn ang="T13">
                            <a:pos x="T6" y="T7"/>
                          </a:cxn>
                          <a:cxn ang="T14">
                            <a:pos x="T8" y="T9"/>
                          </a:cxn>
                        </a:cxnLst>
                        <a:rect l="T15" t="T16" r="T17" b="T18"/>
                        <a:pathLst>
                          <a:path w="3615" h="10475">
                            <a:moveTo>
                              <a:pt x="3615" y="0"/>
                            </a:moveTo>
                            <a:cubicBezTo>
                              <a:pt x="1942" y="0"/>
                              <a:pt x="2489" y="10475"/>
                              <a:pt x="827" y="10475"/>
                            </a:cubicBezTo>
                            <a:cubicBezTo>
                              <a:pt x="0" y="10475"/>
                              <a:pt x="0" y="10475"/>
                              <a:pt x="0" y="10475"/>
                            </a:cubicBezTo>
                            <a:cubicBezTo>
                              <a:pt x="1662" y="10475"/>
                              <a:pt x="1118" y="0"/>
                              <a:pt x="2788" y="0"/>
                            </a:cubicBezTo>
                            <a:lnTo>
                              <a:pt x="3615" y="0"/>
                            </a:lnTo>
                            <a:close/>
                          </a:path>
                        </a:pathLst>
                      </a:custGeom>
                      <a:grpFill/>
                      <a:ln w="6350">
                        <a:solidFill>
                          <a:srgbClr val="ED842D"/>
                        </a:solidFill>
                        <a:round/>
                        <a:headEnd/>
                        <a:tailEnd/>
                      </a:ln>
                    </p:spPr>
                    <p:txBody>
                      <a:bodyPr/>
                      <a:lstStyle/>
                      <a:p>
                        <a:endParaRPr lang="en-US"/>
                      </a:p>
                    </p:txBody>
                  </p:sp>
                  <p:sp>
                    <p:nvSpPr>
                      <p:cNvPr id="316" name="Freeform 12">
                        <a:extLst>
                          <a:ext uri="{FF2B5EF4-FFF2-40B4-BE49-F238E27FC236}">
                            <a16:creationId xmlns:a16="http://schemas.microsoft.com/office/drawing/2014/main" id="{9E89F753-D72E-D8D7-C830-BA9E460344A3}"/>
                          </a:ext>
                        </a:extLst>
                      </p:cNvPr>
                      <p:cNvSpPr>
                        <a:spLocks noChangeAspect="1"/>
                      </p:cNvSpPr>
                      <p:nvPr/>
                    </p:nvSpPr>
                    <p:spPr bwMode="auto">
                      <a:xfrm rot="5400000">
                        <a:off x="6508509" y="2440281"/>
                        <a:ext cx="386102" cy="189638"/>
                      </a:xfrm>
                      <a:custGeom>
                        <a:avLst/>
                        <a:gdLst>
                          <a:gd name="T0" fmla="*/ 0 w 3607"/>
                          <a:gd name="T1" fmla="*/ 0 h 10500"/>
                          <a:gd name="T2" fmla="*/ 0 w 3607"/>
                          <a:gd name="T3" fmla="*/ 0 h 10500"/>
                          <a:gd name="T4" fmla="*/ 0 w 3607"/>
                          <a:gd name="T5" fmla="*/ 0 h 10500"/>
                          <a:gd name="T6" fmla="*/ 0 w 3607"/>
                          <a:gd name="T7" fmla="*/ 0 h 10500"/>
                          <a:gd name="T8" fmla="*/ 0 w 3607"/>
                          <a:gd name="T9" fmla="*/ 0 h 10500"/>
                          <a:gd name="T10" fmla="*/ 0 60000 65536"/>
                          <a:gd name="T11" fmla="*/ 0 60000 65536"/>
                          <a:gd name="T12" fmla="*/ 0 60000 65536"/>
                          <a:gd name="T13" fmla="*/ 0 60000 65536"/>
                          <a:gd name="T14" fmla="*/ 0 60000 65536"/>
                          <a:gd name="T15" fmla="*/ 0 w 3607"/>
                          <a:gd name="T16" fmla="*/ 0 h 10500"/>
                          <a:gd name="T17" fmla="*/ 3607 w 3607"/>
                          <a:gd name="T18" fmla="*/ 10500 h 10500"/>
                        </a:gdLst>
                        <a:ahLst/>
                        <a:cxnLst>
                          <a:cxn ang="T10">
                            <a:pos x="T0" y="T1"/>
                          </a:cxn>
                          <a:cxn ang="T11">
                            <a:pos x="T2" y="T3"/>
                          </a:cxn>
                          <a:cxn ang="T12">
                            <a:pos x="T4" y="T5"/>
                          </a:cxn>
                          <a:cxn ang="T13">
                            <a:pos x="T6" y="T7"/>
                          </a:cxn>
                          <a:cxn ang="T14">
                            <a:pos x="T8" y="T9"/>
                          </a:cxn>
                        </a:cxnLst>
                        <a:rect l="T15" t="T16" r="T17" b="T18"/>
                        <a:pathLst>
                          <a:path w="3607" h="10500">
                            <a:moveTo>
                              <a:pt x="3607" y="10500"/>
                            </a:moveTo>
                            <a:cubicBezTo>
                              <a:pt x="1937" y="10500"/>
                              <a:pt x="2484" y="0"/>
                              <a:pt x="825" y="0"/>
                            </a:cubicBezTo>
                            <a:cubicBezTo>
                              <a:pt x="0" y="0"/>
                              <a:pt x="0" y="0"/>
                              <a:pt x="0" y="0"/>
                            </a:cubicBezTo>
                            <a:cubicBezTo>
                              <a:pt x="1659" y="0"/>
                              <a:pt x="1115" y="10500"/>
                              <a:pt x="2782" y="10500"/>
                            </a:cubicBezTo>
                            <a:lnTo>
                              <a:pt x="3607" y="10500"/>
                            </a:lnTo>
                            <a:close/>
                          </a:path>
                        </a:pathLst>
                      </a:custGeom>
                      <a:grpFill/>
                      <a:ln w="6350">
                        <a:solidFill>
                          <a:srgbClr val="ED842D"/>
                        </a:solidFill>
                        <a:round/>
                        <a:headEnd/>
                        <a:tailEnd/>
                      </a:ln>
                    </p:spPr>
                    <p:txBody>
                      <a:bodyPr/>
                      <a:lstStyle/>
                      <a:p>
                        <a:endParaRPr lang="en-US"/>
                      </a:p>
                    </p:txBody>
                  </p:sp>
                  <p:sp>
                    <p:nvSpPr>
                      <p:cNvPr id="317" name="Freeform 8">
                        <a:extLst>
                          <a:ext uri="{FF2B5EF4-FFF2-40B4-BE49-F238E27FC236}">
                            <a16:creationId xmlns:a16="http://schemas.microsoft.com/office/drawing/2014/main" id="{FE27712E-B386-FD85-283E-731F0706F52B}"/>
                          </a:ext>
                        </a:extLst>
                      </p:cNvPr>
                      <p:cNvSpPr>
                        <a:spLocks noChangeAspect="1"/>
                      </p:cNvSpPr>
                      <p:nvPr/>
                    </p:nvSpPr>
                    <p:spPr bwMode="auto">
                      <a:xfrm rot="5400000">
                        <a:off x="6506801" y="3053603"/>
                        <a:ext cx="389520" cy="189638"/>
                      </a:xfrm>
                      <a:custGeom>
                        <a:avLst/>
                        <a:gdLst>
                          <a:gd name="T0" fmla="*/ 0 w 3607"/>
                          <a:gd name="T1" fmla="*/ 0 h 10500"/>
                          <a:gd name="T2" fmla="*/ 0 w 3607"/>
                          <a:gd name="T3" fmla="*/ 0 h 10500"/>
                          <a:gd name="T4" fmla="*/ 0 w 3607"/>
                          <a:gd name="T5" fmla="*/ 0 h 10500"/>
                          <a:gd name="T6" fmla="*/ 0 w 3607"/>
                          <a:gd name="T7" fmla="*/ 0 h 10500"/>
                          <a:gd name="T8" fmla="*/ 0 w 3607"/>
                          <a:gd name="T9" fmla="*/ 0 h 10500"/>
                          <a:gd name="T10" fmla="*/ 0 60000 65536"/>
                          <a:gd name="T11" fmla="*/ 0 60000 65536"/>
                          <a:gd name="T12" fmla="*/ 0 60000 65536"/>
                          <a:gd name="T13" fmla="*/ 0 60000 65536"/>
                          <a:gd name="T14" fmla="*/ 0 60000 65536"/>
                          <a:gd name="T15" fmla="*/ 0 w 3607"/>
                          <a:gd name="T16" fmla="*/ 0 h 10500"/>
                          <a:gd name="T17" fmla="*/ 3607 w 3607"/>
                          <a:gd name="T18" fmla="*/ 10500 h 10500"/>
                        </a:gdLst>
                        <a:ahLst/>
                        <a:cxnLst>
                          <a:cxn ang="T10">
                            <a:pos x="T0" y="T1"/>
                          </a:cxn>
                          <a:cxn ang="T11">
                            <a:pos x="T2" y="T3"/>
                          </a:cxn>
                          <a:cxn ang="T12">
                            <a:pos x="T4" y="T5"/>
                          </a:cxn>
                          <a:cxn ang="T13">
                            <a:pos x="T6" y="T7"/>
                          </a:cxn>
                          <a:cxn ang="T14">
                            <a:pos x="T8" y="T9"/>
                          </a:cxn>
                        </a:cxnLst>
                        <a:rect l="T15" t="T16" r="T17" b="T18"/>
                        <a:pathLst>
                          <a:path w="3607" h="10500">
                            <a:moveTo>
                              <a:pt x="3607" y="10500"/>
                            </a:moveTo>
                            <a:cubicBezTo>
                              <a:pt x="1937" y="10500"/>
                              <a:pt x="2484" y="0"/>
                              <a:pt x="825" y="0"/>
                            </a:cubicBezTo>
                            <a:cubicBezTo>
                              <a:pt x="0" y="0"/>
                              <a:pt x="0" y="0"/>
                              <a:pt x="0" y="0"/>
                            </a:cubicBezTo>
                            <a:cubicBezTo>
                              <a:pt x="1659" y="0"/>
                              <a:pt x="1115" y="10500"/>
                              <a:pt x="2782" y="10500"/>
                            </a:cubicBezTo>
                            <a:lnTo>
                              <a:pt x="3607" y="10500"/>
                            </a:lnTo>
                            <a:close/>
                          </a:path>
                        </a:pathLst>
                      </a:custGeom>
                      <a:grpFill/>
                      <a:ln w="6350">
                        <a:solidFill>
                          <a:srgbClr val="ED842D"/>
                        </a:solidFill>
                        <a:round/>
                        <a:headEnd/>
                        <a:tailEnd/>
                      </a:ln>
                    </p:spPr>
                    <p:txBody>
                      <a:bodyPr/>
                      <a:lstStyle/>
                      <a:p>
                        <a:endParaRPr lang="en-US"/>
                      </a:p>
                    </p:txBody>
                  </p:sp>
                  <p:sp>
                    <p:nvSpPr>
                      <p:cNvPr id="318" name="Freeform 7">
                        <a:extLst>
                          <a:ext uri="{FF2B5EF4-FFF2-40B4-BE49-F238E27FC236}">
                            <a16:creationId xmlns:a16="http://schemas.microsoft.com/office/drawing/2014/main" id="{F171968B-A806-A2F4-B9A5-7F4ECC5C7079}"/>
                          </a:ext>
                        </a:extLst>
                      </p:cNvPr>
                      <p:cNvSpPr>
                        <a:spLocks noChangeAspect="1"/>
                      </p:cNvSpPr>
                      <p:nvPr/>
                    </p:nvSpPr>
                    <p:spPr bwMode="auto">
                      <a:xfrm rot="5400000">
                        <a:off x="6507131" y="2141639"/>
                        <a:ext cx="389520" cy="188977"/>
                      </a:xfrm>
                      <a:custGeom>
                        <a:avLst/>
                        <a:gdLst>
                          <a:gd name="T0" fmla="*/ 0 w 3607"/>
                          <a:gd name="T1" fmla="*/ 0 h 10475"/>
                          <a:gd name="T2" fmla="*/ 0 w 3607"/>
                          <a:gd name="T3" fmla="*/ 0 h 10475"/>
                          <a:gd name="T4" fmla="*/ 0 w 3607"/>
                          <a:gd name="T5" fmla="*/ 0 h 10475"/>
                          <a:gd name="T6" fmla="*/ 0 w 3607"/>
                          <a:gd name="T7" fmla="*/ 0 h 10475"/>
                          <a:gd name="T8" fmla="*/ 0 w 3607"/>
                          <a:gd name="T9" fmla="*/ 0 h 10475"/>
                          <a:gd name="T10" fmla="*/ 0 60000 65536"/>
                          <a:gd name="T11" fmla="*/ 0 60000 65536"/>
                          <a:gd name="T12" fmla="*/ 0 60000 65536"/>
                          <a:gd name="T13" fmla="*/ 0 60000 65536"/>
                          <a:gd name="T14" fmla="*/ 0 60000 65536"/>
                          <a:gd name="T15" fmla="*/ 0 w 3607"/>
                          <a:gd name="T16" fmla="*/ 0 h 10475"/>
                          <a:gd name="T17" fmla="*/ 3607 w 3607"/>
                          <a:gd name="T18" fmla="*/ 10475 h 10475"/>
                        </a:gdLst>
                        <a:ahLst/>
                        <a:cxnLst>
                          <a:cxn ang="T10">
                            <a:pos x="T0" y="T1"/>
                          </a:cxn>
                          <a:cxn ang="T11">
                            <a:pos x="T2" y="T3"/>
                          </a:cxn>
                          <a:cxn ang="T12">
                            <a:pos x="T4" y="T5"/>
                          </a:cxn>
                          <a:cxn ang="T13">
                            <a:pos x="T6" y="T7"/>
                          </a:cxn>
                          <a:cxn ang="T14">
                            <a:pos x="T8" y="T9"/>
                          </a:cxn>
                        </a:cxnLst>
                        <a:rect l="T15" t="T16" r="T17" b="T18"/>
                        <a:pathLst>
                          <a:path w="3607" h="10475">
                            <a:moveTo>
                              <a:pt x="3607" y="10475"/>
                            </a:moveTo>
                            <a:cubicBezTo>
                              <a:pt x="1937" y="10475"/>
                              <a:pt x="2484" y="0"/>
                              <a:pt x="825" y="0"/>
                            </a:cubicBezTo>
                            <a:cubicBezTo>
                              <a:pt x="0" y="0"/>
                              <a:pt x="0" y="0"/>
                              <a:pt x="0" y="0"/>
                            </a:cubicBezTo>
                            <a:cubicBezTo>
                              <a:pt x="1659" y="0"/>
                              <a:pt x="1115" y="10475"/>
                              <a:pt x="2782" y="10475"/>
                            </a:cubicBezTo>
                            <a:lnTo>
                              <a:pt x="3607" y="10475"/>
                            </a:lnTo>
                            <a:close/>
                          </a:path>
                        </a:pathLst>
                      </a:custGeom>
                      <a:grpFill/>
                      <a:ln w="6350">
                        <a:solidFill>
                          <a:srgbClr val="ED842D"/>
                        </a:solidFill>
                        <a:round/>
                        <a:headEnd/>
                        <a:tailEnd/>
                      </a:ln>
                    </p:spPr>
                    <p:txBody>
                      <a:bodyPr/>
                      <a:lstStyle/>
                      <a:p>
                        <a:endParaRPr lang="en-US"/>
                      </a:p>
                    </p:txBody>
                  </p:sp>
                  <p:sp>
                    <p:nvSpPr>
                      <p:cNvPr id="319" name="Freeform 11">
                        <a:extLst>
                          <a:ext uri="{FF2B5EF4-FFF2-40B4-BE49-F238E27FC236}">
                            <a16:creationId xmlns:a16="http://schemas.microsoft.com/office/drawing/2014/main" id="{F31CF7E9-5AA6-610A-CE81-06B4C7C6EF75}"/>
                          </a:ext>
                        </a:extLst>
                      </p:cNvPr>
                      <p:cNvSpPr>
                        <a:spLocks noChangeAspect="1"/>
                      </p:cNvSpPr>
                      <p:nvPr/>
                    </p:nvSpPr>
                    <p:spPr bwMode="auto">
                      <a:xfrm rot="5400000">
                        <a:off x="6509170" y="2737546"/>
                        <a:ext cx="386102" cy="189638"/>
                      </a:xfrm>
                      <a:custGeom>
                        <a:avLst/>
                        <a:gdLst>
                          <a:gd name="T0" fmla="*/ 0 w 3607"/>
                          <a:gd name="T1" fmla="*/ 0 h 10475"/>
                          <a:gd name="T2" fmla="*/ 0 w 3607"/>
                          <a:gd name="T3" fmla="*/ 0 h 10475"/>
                          <a:gd name="T4" fmla="*/ 0 w 3607"/>
                          <a:gd name="T5" fmla="*/ 0 h 10475"/>
                          <a:gd name="T6" fmla="*/ 0 w 3607"/>
                          <a:gd name="T7" fmla="*/ 0 h 10475"/>
                          <a:gd name="T8" fmla="*/ 0 w 3607"/>
                          <a:gd name="T9" fmla="*/ 0 h 10475"/>
                          <a:gd name="T10" fmla="*/ 0 60000 65536"/>
                          <a:gd name="T11" fmla="*/ 0 60000 65536"/>
                          <a:gd name="T12" fmla="*/ 0 60000 65536"/>
                          <a:gd name="T13" fmla="*/ 0 60000 65536"/>
                          <a:gd name="T14" fmla="*/ 0 60000 65536"/>
                          <a:gd name="T15" fmla="*/ 0 w 3607"/>
                          <a:gd name="T16" fmla="*/ 0 h 10475"/>
                          <a:gd name="T17" fmla="*/ 3607 w 3607"/>
                          <a:gd name="T18" fmla="*/ 10475 h 10475"/>
                        </a:gdLst>
                        <a:ahLst/>
                        <a:cxnLst>
                          <a:cxn ang="T10">
                            <a:pos x="T0" y="T1"/>
                          </a:cxn>
                          <a:cxn ang="T11">
                            <a:pos x="T2" y="T3"/>
                          </a:cxn>
                          <a:cxn ang="T12">
                            <a:pos x="T4" y="T5"/>
                          </a:cxn>
                          <a:cxn ang="T13">
                            <a:pos x="T6" y="T7"/>
                          </a:cxn>
                          <a:cxn ang="T14">
                            <a:pos x="T8" y="T9"/>
                          </a:cxn>
                        </a:cxnLst>
                        <a:rect l="T15" t="T16" r="T17" b="T18"/>
                        <a:pathLst>
                          <a:path w="3607" h="10475">
                            <a:moveTo>
                              <a:pt x="3607" y="10475"/>
                            </a:moveTo>
                            <a:cubicBezTo>
                              <a:pt x="1937" y="10475"/>
                              <a:pt x="2484" y="0"/>
                              <a:pt x="825" y="0"/>
                            </a:cubicBezTo>
                            <a:cubicBezTo>
                              <a:pt x="0" y="0"/>
                              <a:pt x="0" y="0"/>
                              <a:pt x="0" y="0"/>
                            </a:cubicBezTo>
                            <a:cubicBezTo>
                              <a:pt x="1659" y="0"/>
                              <a:pt x="1115" y="10475"/>
                              <a:pt x="2782" y="10475"/>
                            </a:cubicBezTo>
                            <a:lnTo>
                              <a:pt x="3607" y="10475"/>
                            </a:lnTo>
                            <a:close/>
                          </a:path>
                        </a:pathLst>
                      </a:custGeom>
                      <a:grpFill/>
                      <a:ln w="6350">
                        <a:solidFill>
                          <a:srgbClr val="ED842D"/>
                        </a:solidFill>
                        <a:round/>
                        <a:headEnd/>
                        <a:tailEnd/>
                      </a:ln>
                    </p:spPr>
                    <p:txBody>
                      <a:bodyPr/>
                      <a:lstStyle/>
                      <a:p>
                        <a:endParaRPr lang="en-US"/>
                      </a:p>
                    </p:txBody>
                  </p:sp>
                  <p:sp>
                    <p:nvSpPr>
                      <p:cNvPr id="320" name="Freeform 7">
                        <a:extLst>
                          <a:ext uri="{FF2B5EF4-FFF2-40B4-BE49-F238E27FC236}">
                            <a16:creationId xmlns:a16="http://schemas.microsoft.com/office/drawing/2014/main" id="{B861F06D-DC47-B2C4-AB79-D31CF7A2B456}"/>
                          </a:ext>
                        </a:extLst>
                      </p:cNvPr>
                      <p:cNvSpPr>
                        <a:spLocks noChangeAspect="1"/>
                      </p:cNvSpPr>
                      <p:nvPr/>
                    </p:nvSpPr>
                    <p:spPr bwMode="auto">
                      <a:xfrm rot="5400000">
                        <a:off x="6508839" y="3349490"/>
                        <a:ext cx="386102" cy="188977"/>
                      </a:xfrm>
                      <a:custGeom>
                        <a:avLst/>
                        <a:gdLst>
                          <a:gd name="T0" fmla="*/ 0 w 3607"/>
                          <a:gd name="T1" fmla="*/ 0 h 10475"/>
                          <a:gd name="T2" fmla="*/ 0 w 3607"/>
                          <a:gd name="T3" fmla="*/ 0 h 10475"/>
                          <a:gd name="T4" fmla="*/ 0 w 3607"/>
                          <a:gd name="T5" fmla="*/ 0 h 10475"/>
                          <a:gd name="T6" fmla="*/ 0 w 3607"/>
                          <a:gd name="T7" fmla="*/ 0 h 10475"/>
                          <a:gd name="T8" fmla="*/ 0 w 3607"/>
                          <a:gd name="T9" fmla="*/ 0 h 10475"/>
                          <a:gd name="T10" fmla="*/ 0 60000 65536"/>
                          <a:gd name="T11" fmla="*/ 0 60000 65536"/>
                          <a:gd name="T12" fmla="*/ 0 60000 65536"/>
                          <a:gd name="T13" fmla="*/ 0 60000 65536"/>
                          <a:gd name="T14" fmla="*/ 0 60000 65536"/>
                          <a:gd name="T15" fmla="*/ 0 w 3607"/>
                          <a:gd name="T16" fmla="*/ 0 h 10475"/>
                          <a:gd name="T17" fmla="*/ 3607 w 3607"/>
                          <a:gd name="T18" fmla="*/ 10475 h 10475"/>
                        </a:gdLst>
                        <a:ahLst/>
                        <a:cxnLst>
                          <a:cxn ang="T10">
                            <a:pos x="T0" y="T1"/>
                          </a:cxn>
                          <a:cxn ang="T11">
                            <a:pos x="T2" y="T3"/>
                          </a:cxn>
                          <a:cxn ang="T12">
                            <a:pos x="T4" y="T5"/>
                          </a:cxn>
                          <a:cxn ang="T13">
                            <a:pos x="T6" y="T7"/>
                          </a:cxn>
                          <a:cxn ang="T14">
                            <a:pos x="T8" y="T9"/>
                          </a:cxn>
                        </a:cxnLst>
                        <a:rect l="T15" t="T16" r="T17" b="T18"/>
                        <a:pathLst>
                          <a:path w="3607" h="10475">
                            <a:moveTo>
                              <a:pt x="3607" y="10475"/>
                            </a:moveTo>
                            <a:cubicBezTo>
                              <a:pt x="1937" y="10475"/>
                              <a:pt x="2484" y="0"/>
                              <a:pt x="825" y="0"/>
                            </a:cubicBezTo>
                            <a:cubicBezTo>
                              <a:pt x="0" y="0"/>
                              <a:pt x="0" y="0"/>
                              <a:pt x="0" y="0"/>
                            </a:cubicBezTo>
                            <a:cubicBezTo>
                              <a:pt x="1659" y="0"/>
                              <a:pt x="1115" y="10475"/>
                              <a:pt x="2782" y="10475"/>
                            </a:cubicBezTo>
                            <a:lnTo>
                              <a:pt x="3607" y="10475"/>
                            </a:lnTo>
                            <a:close/>
                          </a:path>
                        </a:pathLst>
                      </a:custGeom>
                      <a:grpFill/>
                      <a:ln w="6350">
                        <a:solidFill>
                          <a:srgbClr val="ED842D"/>
                        </a:solidFill>
                        <a:round/>
                        <a:headEnd/>
                        <a:tailEnd/>
                      </a:ln>
                    </p:spPr>
                    <p:txBody>
                      <a:bodyPr/>
                      <a:lstStyle/>
                      <a:p>
                        <a:endParaRPr lang="en-US"/>
                      </a:p>
                    </p:txBody>
                  </p:sp>
                </p:grpSp>
                <p:grpSp>
                  <p:nvGrpSpPr>
                    <p:cNvPr id="300" name="Group 299">
                      <a:extLst>
                        <a:ext uri="{FF2B5EF4-FFF2-40B4-BE49-F238E27FC236}">
                          <a16:creationId xmlns:a16="http://schemas.microsoft.com/office/drawing/2014/main" id="{3EAF1DB5-1DB6-8F09-3FC2-5FE8AC2F150D}"/>
                        </a:ext>
                      </a:extLst>
                    </p:cNvPr>
                    <p:cNvGrpSpPr/>
                    <p:nvPr/>
                  </p:nvGrpSpPr>
                  <p:grpSpPr>
                    <a:xfrm>
                      <a:off x="5742110" y="4544745"/>
                      <a:ext cx="109019" cy="635000"/>
                      <a:chOff x="6606741" y="2041367"/>
                      <a:chExt cx="190299" cy="1595663"/>
                    </a:xfrm>
                    <a:solidFill>
                      <a:schemeClr val="accent2">
                        <a:lumMod val="60000"/>
                        <a:lumOff val="40000"/>
                      </a:schemeClr>
                    </a:solidFill>
                  </p:grpSpPr>
                  <p:sp>
                    <p:nvSpPr>
                      <p:cNvPr id="301" name="Freeform 10">
                        <a:extLst>
                          <a:ext uri="{FF2B5EF4-FFF2-40B4-BE49-F238E27FC236}">
                            <a16:creationId xmlns:a16="http://schemas.microsoft.com/office/drawing/2014/main" id="{D8F9AA89-38E3-5274-C768-8448FB8EFF7C}"/>
                          </a:ext>
                        </a:extLst>
                      </p:cNvPr>
                      <p:cNvSpPr>
                        <a:spLocks noChangeAspect="1"/>
                      </p:cNvSpPr>
                      <p:nvPr/>
                    </p:nvSpPr>
                    <p:spPr bwMode="auto">
                      <a:xfrm rot="5400000">
                        <a:off x="6506801" y="3053603"/>
                        <a:ext cx="389520" cy="189638"/>
                      </a:xfrm>
                      <a:custGeom>
                        <a:avLst/>
                        <a:gdLst>
                          <a:gd name="T0" fmla="*/ 0 w 3615"/>
                          <a:gd name="T1" fmla="*/ 0 h 10500"/>
                          <a:gd name="T2" fmla="*/ 0 w 3615"/>
                          <a:gd name="T3" fmla="*/ 0 h 10500"/>
                          <a:gd name="T4" fmla="*/ 0 w 3615"/>
                          <a:gd name="T5" fmla="*/ 0 h 10500"/>
                          <a:gd name="T6" fmla="*/ 0 w 3615"/>
                          <a:gd name="T7" fmla="*/ 0 h 10500"/>
                          <a:gd name="T8" fmla="*/ 0 w 3615"/>
                          <a:gd name="T9" fmla="*/ 0 h 10500"/>
                          <a:gd name="T10" fmla="*/ 0 60000 65536"/>
                          <a:gd name="T11" fmla="*/ 0 60000 65536"/>
                          <a:gd name="T12" fmla="*/ 0 60000 65536"/>
                          <a:gd name="T13" fmla="*/ 0 60000 65536"/>
                          <a:gd name="T14" fmla="*/ 0 60000 65536"/>
                          <a:gd name="T15" fmla="*/ 0 w 3615"/>
                          <a:gd name="T16" fmla="*/ 0 h 10500"/>
                          <a:gd name="T17" fmla="*/ 3615 w 3615"/>
                          <a:gd name="T18" fmla="*/ 10500 h 10500"/>
                        </a:gdLst>
                        <a:ahLst/>
                        <a:cxnLst>
                          <a:cxn ang="T10">
                            <a:pos x="T0" y="T1"/>
                          </a:cxn>
                          <a:cxn ang="T11">
                            <a:pos x="T2" y="T3"/>
                          </a:cxn>
                          <a:cxn ang="T12">
                            <a:pos x="T4" y="T5"/>
                          </a:cxn>
                          <a:cxn ang="T13">
                            <a:pos x="T6" y="T7"/>
                          </a:cxn>
                          <a:cxn ang="T14">
                            <a:pos x="T8" y="T9"/>
                          </a:cxn>
                        </a:cxnLst>
                        <a:rect l="T15" t="T16" r="T17" b="T18"/>
                        <a:pathLst>
                          <a:path w="3615" h="10500">
                            <a:moveTo>
                              <a:pt x="3615" y="0"/>
                            </a:moveTo>
                            <a:cubicBezTo>
                              <a:pt x="1941" y="0"/>
                              <a:pt x="2489" y="10500"/>
                              <a:pt x="827" y="10500"/>
                            </a:cubicBezTo>
                            <a:cubicBezTo>
                              <a:pt x="0" y="10500"/>
                              <a:pt x="0" y="10500"/>
                              <a:pt x="0" y="10500"/>
                            </a:cubicBezTo>
                            <a:cubicBezTo>
                              <a:pt x="1662" y="10500"/>
                              <a:pt x="1117" y="0"/>
                              <a:pt x="2788" y="0"/>
                            </a:cubicBezTo>
                            <a:lnTo>
                              <a:pt x="3615" y="0"/>
                            </a:lnTo>
                            <a:close/>
                          </a:path>
                        </a:pathLst>
                      </a:custGeom>
                      <a:grpFill/>
                      <a:ln w="6350">
                        <a:solidFill>
                          <a:srgbClr val="ED842D"/>
                        </a:solidFill>
                        <a:round/>
                        <a:headEnd/>
                        <a:tailEnd/>
                      </a:ln>
                    </p:spPr>
                    <p:txBody>
                      <a:bodyPr/>
                      <a:lstStyle/>
                      <a:p>
                        <a:endParaRPr lang="en-US"/>
                      </a:p>
                    </p:txBody>
                  </p:sp>
                  <p:sp>
                    <p:nvSpPr>
                      <p:cNvPr id="302" name="Freeform 14">
                        <a:extLst>
                          <a:ext uri="{FF2B5EF4-FFF2-40B4-BE49-F238E27FC236}">
                            <a16:creationId xmlns:a16="http://schemas.microsoft.com/office/drawing/2014/main" id="{FECE8373-5D32-3BAB-3C9A-CCD0423D888B}"/>
                          </a:ext>
                        </a:extLst>
                      </p:cNvPr>
                      <p:cNvSpPr>
                        <a:spLocks noChangeAspect="1"/>
                      </p:cNvSpPr>
                      <p:nvPr/>
                    </p:nvSpPr>
                    <p:spPr bwMode="auto">
                      <a:xfrm rot="5400000">
                        <a:off x="6509170" y="2440281"/>
                        <a:ext cx="386102" cy="189638"/>
                      </a:xfrm>
                      <a:custGeom>
                        <a:avLst/>
                        <a:gdLst>
                          <a:gd name="T0" fmla="*/ 0 w 3615"/>
                          <a:gd name="T1" fmla="*/ 0 h 10500"/>
                          <a:gd name="T2" fmla="*/ 0 w 3615"/>
                          <a:gd name="T3" fmla="*/ 0 h 10500"/>
                          <a:gd name="T4" fmla="*/ 0 w 3615"/>
                          <a:gd name="T5" fmla="*/ 0 h 10500"/>
                          <a:gd name="T6" fmla="*/ 0 w 3615"/>
                          <a:gd name="T7" fmla="*/ 0 h 10500"/>
                          <a:gd name="T8" fmla="*/ 0 w 3615"/>
                          <a:gd name="T9" fmla="*/ 0 h 10500"/>
                          <a:gd name="T10" fmla="*/ 0 60000 65536"/>
                          <a:gd name="T11" fmla="*/ 0 60000 65536"/>
                          <a:gd name="T12" fmla="*/ 0 60000 65536"/>
                          <a:gd name="T13" fmla="*/ 0 60000 65536"/>
                          <a:gd name="T14" fmla="*/ 0 60000 65536"/>
                          <a:gd name="T15" fmla="*/ 0 w 3615"/>
                          <a:gd name="T16" fmla="*/ 0 h 10500"/>
                          <a:gd name="T17" fmla="*/ 3615 w 3615"/>
                          <a:gd name="T18" fmla="*/ 10500 h 10500"/>
                        </a:gdLst>
                        <a:ahLst/>
                        <a:cxnLst>
                          <a:cxn ang="T10">
                            <a:pos x="T0" y="T1"/>
                          </a:cxn>
                          <a:cxn ang="T11">
                            <a:pos x="T2" y="T3"/>
                          </a:cxn>
                          <a:cxn ang="T12">
                            <a:pos x="T4" y="T5"/>
                          </a:cxn>
                          <a:cxn ang="T13">
                            <a:pos x="T6" y="T7"/>
                          </a:cxn>
                          <a:cxn ang="T14">
                            <a:pos x="T8" y="T9"/>
                          </a:cxn>
                        </a:cxnLst>
                        <a:rect l="T15" t="T16" r="T17" b="T18"/>
                        <a:pathLst>
                          <a:path w="3615" h="10500">
                            <a:moveTo>
                              <a:pt x="3615" y="0"/>
                            </a:moveTo>
                            <a:cubicBezTo>
                              <a:pt x="1942" y="0"/>
                              <a:pt x="2489" y="10500"/>
                              <a:pt x="827" y="10500"/>
                            </a:cubicBezTo>
                            <a:cubicBezTo>
                              <a:pt x="0" y="10500"/>
                              <a:pt x="0" y="10500"/>
                              <a:pt x="0" y="10500"/>
                            </a:cubicBezTo>
                            <a:cubicBezTo>
                              <a:pt x="1662" y="10500"/>
                              <a:pt x="1117" y="0"/>
                              <a:pt x="2788" y="0"/>
                            </a:cubicBezTo>
                            <a:lnTo>
                              <a:pt x="3615" y="0"/>
                            </a:lnTo>
                            <a:close/>
                          </a:path>
                        </a:pathLst>
                      </a:custGeom>
                      <a:grpFill/>
                      <a:ln w="6350">
                        <a:solidFill>
                          <a:srgbClr val="ED842D"/>
                        </a:solidFill>
                        <a:round/>
                        <a:headEnd/>
                        <a:tailEnd/>
                      </a:ln>
                    </p:spPr>
                    <p:txBody>
                      <a:bodyPr/>
                      <a:lstStyle/>
                      <a:p>
                        <a:endParaRPr lang="en-US"/>
                      </a:p>
                    </p:txBody>
                  </p:sp>
                  <p:sp>
                    <p:nvSpPr>
                      <p:cNvPr id="303" name="Freeform 13">
                        <a:extLst>
                          <a:ext uri="{FF2B5EF4-FFF2-40B4-BE49-F238E27FC236}">
                            <a16:creationId xmlns:a16="http://schemas.microsoft.com/office/drawing/2014/main" id="{AAB76241-5C76-7E90-78EE-2B18E11ADE43}"/>
                          </a:ext>
                        </a:extLst>
                      </p:cNvPr>
                      <p:cNvSpPr>
                        <a:spLocks noChangeAspect="1"/>
                      </p:cNvSpPr>
                      <p:nvPr/>
                    </p:nvSpPr>
                    <p:spPr bwMode="auto">
                      <a:xfrm rot="5400000">
                        <a:off x="6508509" y="2737546"/>
                        <a:ext cx="386102" cy="189638"/>
                      </a:xfrm>
                      <a:custGeom>
                        <a:avLst/>
                        <a:gdLst>
                          <a:gd name="T0" fmla="*/ 0 w 3615"/>
                          <a:gd name="T1" fmla="*/ 0 h 10475"/>
                          <a:gd name="T2" fmla="*/ 0 w 3615"/>
                          <a:gd name="T3" fmla="*/ 0 h 10475"/>
                          <a:gd name="T4" fmla="*/ 0 w 3615"/>
                          <a:gd name="T5" fmla="*/ 0 h 10475"/>
                          <a:gd name="T6" fmla="*/ 0 w 3615"/>
                          <a:gd name="T7" fmla="*/ 0 h 10475"/>
                          <a:gd name="T8" fmla="*/ 0 w 3615"/>
                          <a:gd name="T9" fmla="*/ 0 h 10475"/>
                          <a:gd name="T10" fmla="*/ 0 60000 65536"/>
                          <a:gd name="T11" fmla="*/ 0 60000 65536"/>
                          <a:gd name="T12" fmla="*/ 0 60000 65536"/>
                          <a:gd name="T13" fmla="*/ 0 60000 65536"/>
                          <a:gd name="T14" fmla="*/ 0 60000 65536"/>
                          <a:gd name="T15" fmla="*/ 0 w 3615"/>
                          <a:gd name="T16" fmla="*/ 0 h 10475"/>
                          <a:gd name="T17" fmla="*/ 3615 w 3615"/>
                          <a:gd name="T18" fmla="*/ 10475 h 10475"/>
                        </a:gdLst>
                        <a:ahLst/>
                        <a:cxnLst>
                          <a:cxn ang="T10">
                            <a:pos x="T0" y="T1"/>
                          </a:cxn>
                          <a:cxn ang="T11">
                            <a:pos x="T2" y="T3"/>
                          </a:cxn>
                          <a:cxn ang="T12">
                            <a:pos x="T4" y="T5"/>
                          </a:cxn>
                          <a:cxn ang="T13">
                            <a:pos x="T6" y="T7"/>
                          </a:cxn>
                          <a:cxn ang="T14">
                            <a:pos x="T8" y="T9"/>
                          </a:cxn>
                        </a:cxnLst>
                        <a:rect l="T15" t="T16" r="T17" b="T18"/>
                        <a:pathLst>
                          <a:path w="3615" h="10475">
                            <a:moveTo>
                              <a:pt x="3615" y="0"/>
                            </a:moveTo>
                            <a:cubicBezTo>
                              <a:pt x="1942" y="0"/>
                              <a:pt x="2490" y="10475"/>
                              <a:pt x="827" y="10475"/>
                            </a:cubicBezTo>
                            <a:cubicBezTo>
                              <a:pt x="0" y="10475"/>
                              <a:pt x="0" y="10475"/>
                              <a:pt x="0" y="10475"/>
                            </a:cubicBezTo>
                            <a:cubicBezTo>
                              <a:pt x="1663" y="10475"/>
                              <a:pt x="1118" y="0"/>
                              <a:pt x="2788" y="0"/>
                            </a:cubicBezTo>
                            <a:lnTo>
                              <a:pt x="3615" y="0"/>
                            </a:lnTo>
                            <a:close/>
                          </a:path>
                        </a:pathLst>
                      </a:custGeom>
                      <a:grpFill/>
                      <a:ln w="6350">
                        <a:solidFill>
                          <a:srgbClr val="ED842D"/>
                        </a:solidFill>
                        <a:round/>
                        <a:headEnd/>
                        <a:tailEnd/>
                      </a:ln>
                    </p:spPr>
                    <p:txBody>
                      <a:bodyPr/>
                      <a:lstStyle/>
                      <a:p>
                        <a:endParaRPr lang="en-US"/>
                      </a:p>
                    </p:txBody>
                  </p:sp>
                  <p:sp>
                    <p:nvSpPr>
                      <p:cNvPr id="304" name="Freeform 9">
                        <a:extLst>
                          <a:ext uri="{FF2B5EF4-FFF2-40B4-BE49-F238E27FC236}">
                            <a16:creationId xmlns:a16="http://schemas.microsoft.com/office/drawing/2014/main" id="{3AC74EF8-C0C7-9DDA-F715-1DCDAB4126D4}"/>
                          </a:ext>
                        </a:extLst>
                      </p:cNvPr>
                      <p:cNvSpPr>
                        <a:spLocks noChangeAspect="1"/>
                      </p:cNvSpPr>
                      <p:nvPr/>
                    </p:nvSpPr>
                    <p:spPr bwMode="auto">
                      <a:xfrm rot="5400000">
                        <a:off x="6506801" y="2141308"/>
                        <a:ext cx="389520" cy="189638"/>
                      </a:xfrm>
                      <a:custGeom>
                        <a:avLst/>
                        <a:gdLst>
                          <a:gd name="T0" fmla="*/ 0 w 3615"/>
                          <a:gd name="T1" fmla="*/ 0 h 10475"/>
                          <a:gd name="T2" fmla="*/ 0 w 3615"/>
                          <a:gd name="T3" fmla="*/ 0 h 10475"/>
                          <a:gd name="T4" fmla="*/ 0 w 3615"/>
                          <a:gd name="T5" fmla="*/ 0 h 10475"/>
                          <a:gd name="T6" fmla="*/ 0 w 3615"/>
                          <a:gd name="T7" fmla="*/ 0 h 10475"/>
                          <a:gd name="T8" fmla="*/ 0 w 3615"/>
                          <a:gd name="T9" fmla="*/ 0 h 10475"/>
                          <a:gd name="T10" fmla="*/ 0 60000 65536"/>
                          <a:gd name="T11" fmla="*/ 0 60000 65536"/>
                          <a:gd name="T12" fmla="*/ 0 60000 65536"/>
                          <a:gd name="T13" fmla="*/ 0 60000 65536"/>
                          <a:gd name="T14" fmla="*/ 0 60000 65536"/>
                          <a:gd name="T15" fmla="*/ 0 w 3615"/>
                          <a:gd name="T16" fmla="*/ 0 h 10475"/>
                          <a:gd name="T17" fmla="*/ 3615 w 3615"/>
                          <a:gd name="T18" fmla="*/ 10475 h 10475"/>
                        </a:gdLst>
                        <a:ahLst/>
                        <a:cxnLst>
                          <a:cxn ang="T10">
                            <a:pos x="T0" y="T1"/>
                          </a:cxn>
                          <a:cxn ang="T11">
                            <a:pos x="T2" y="T3"/>
                          </a:cxn>
                          <a:cxn ang="T12">
                            <a:pos x="T4" y="T5"/>
                          </a:cxn>
                          <a:cxn ang="T13">
                            <a:pos x="T6" y="T7"/>
                          </a:cxn>
                          <a:cxn ang="T14">
                            <a:pos x="T8" y="T9"/>
                          </a:cxn>
                        </a:cxnLst>
                        <a:rect l="T15" t="T16" r="T17" b="T18"/>
                        <a:pathLst>
                          <a:path w="3615" h="10475">
                            <a:moveTo>
                              <a:pt x="3615" y="0"/>
                            </a:moveTo>
                            <a:cubicBezTo>
                              <a:pt x="1942" y="0"/>
                              <a:pt x="2489" y="10475"/>
                              <a:pt x="827" y="10475"/>
                            </a:cubicBezTo>
                            <a:cubicBezTo>
                              <a:pt x="0" y="10475"/>
                              <a:pt x="0" y="10475"/>
                              <a:pt x="0" y="10475"/>
                            </a:cubicBezTo>
                            <a:cubicBezTo>
                              <a:pt x="1662" y="10475"/>
                              <a:pt x="1118" y="0"/>
                              <a:pt x="2788" y="0"/>
                            </a:cubicBezTo>
                            <a:lnTo>
                              <a:pt x="3615" y="0"/>
                            </a:lnTo>
                            <a:close/>
                          </a:path>
                        </a:pathLst>
                      </a:custGeom>
                      <a:grpFill/>
                      <a:ln w="6350">
                        <a:solidFill>
                          <a:srgbClr val="ED842D"/>
                        </a:solidFill>
                        <a:round/>
                        <a:headEnd/>
                        <a:tailEnd/>
                      </a:ln>
                    </p:spPr>
                    <p:txBody>
                      <a:bodyPr/>
                      <a:lstStyle/>
                      <a:p>
                        <a:endParaRPr lang="en-US"/>
                      </a:p>
                    </p:txBody>
                  </p:sp>
                  <p:sp>
                    <p:nvSpPr>
                      <p:cNvPr id="305" name="Freeform 9">
                        <a:extLst>
                          <a:ext uri="{FF2B5EF4-FFF2-40B4-BE49-F238E27FC236}">
                            <a16:creationId xmlns:a16="http://schemas.microsoft.com/office/drawing/2014/main" id="{9F3078AA-E93A-B444-2584-4E3491A6FBB7}"/>
                          </a:ext>
                        </a:extLst>
                      </p:cNvPr>
                      <p:cNvSpPr>
                        <a:spLocks noChangeAspect="1"/>
                      </p:cNvSpPr>
                      <p:nvPr/>
                    </p:nvSpPr>
                    <p:spPr bwMode="auto">
                      <a:xfrm rot="5400000">
                        <a:off x="6508509" y="3349160"/>
                        <a:ext cx="386102" cy="189638"/>
                      </a:xfrm>
                      <a:custGeom>
                        <a:avLst/>
                        <a:gdLst>
                          <a:gd name="T0" fmla="*/ 0 w 3615"/>
                          <a:gd name="T1" fmla="*/ 0 h 10475"/>
                          <a:gd name="T2" fmla="*/ 0 w 3615"/>
                          <a:gd name="T3" fmla="*/ 0 h 10475"/>
                          <a:gd name="T4" fmla="*/ 0 w 3615"/>
                          <a:gd name="T5" fmla="*/ 0 h 10475"/>
                          <a:gd name="T6" fmla="*/ 0 w 3615"/>
                          <a:gd name="T7" fmla="*/ 0 h 10475"/>
                          <a:gd name="T8" fmla="*/ 0 w 3615"/>
                          <a:gd name="T9" fmla="*/ 0 h 10475"/>
                          <a:gd name="T10" fmla="*/ 0 60000 65536"/>
                          <a:gd name="T11" fmla="*/ 0 60000 65536"/>
                          <a:gd name="T12" fmla="*/ 0 60000 65536"/>
                          <a:gd name="T13" fmla="*/ 0 60000 65536"/>
                          <a:gd name="T14" fmla="*/ 0 60000 65536"/>
                          <a:gd name="T15" fmla="*/ 0 w 3615"/>
                          <a:gd name="T16" fmla="*/ 0 h 10475"/>
                          <a:gd name="T17" fmla="*/ 3615 w 3615"/>
                          <a:gd name="T18" fmla="*/ 10475 h 10475"/>
                        </a:gdLst>
                        <a:ahLst/>
                        <a:cxnLst>
                          <a:cxn ang="T10">
                            <a:pos x="T0" y="T1"/>
                          </a:cxn>
                          <a:cxn ang="T11">
                            <a:pos x="T2" y="T3"/>
                          </a:cxn>
                          <a:cxn ang="T12">
                            <a:pos x="T4" y="T5"/>
                          </a:cxn>
                          <a:cxn ang="T13">
                            <a:pos x="T6" y="T7"/>
                          </a:cxn>
                          <a:cxn ang="T14">
                            <a:pos x="T8" y="T9"/>
                          </a:cxn>
                        </a:cxnLst>
                        <a:rect l="T15" t="T16" r="T17" b="T18"/>
                        <a:pathLst>
                          <a:path w="3615" h="10475">
                            <a:moveTo>
                              <a:pt x="3615" y="0"/>
                            </a:moveTo>
                            <a:cubicBezTo>
                              <a:pt x="1942" y="0"/>
                              <a:pt x="2489" y="10475"/>
                              <a:pt x="827" y="10475"/>
                            </a:cubicBezTo>
                            <a:cubicBezTo>
                              <a:pt x="0" y="10475"/>
                              <a:pt x="0" y="10475"/>
                              <a:pt x="0" y="10475"/>
                            </a:cubicBezTo>
                            <a:cubicBezTo>
                              <a:pt x="1662" y="10475"/>
                              <a:pt x="1118" y="0"/>
                              <a:pt x="2788" y="0"/>
                            </a:cubicBezTo>
                            <a:lnTo>
                              <a:pt x="3615" y="0"/>
                            </a:lnTo>
                            <a:close/>
                          </a:path>
                        </a:pathLst>
                      </a:custGeom>
                      <a:grpFill/>
                      <a:ln w="6350">
                        <a:solidFill>
                          <a:srgbClr val="ED842D"/>
                        </a:solidFill>
                        <a:round/>
                        <a:headEnd/>
                        <a:tailEnd/>
                      </a:ln>
                    </p:spPr>
                    <p:txBody>
                      <a:bodyPr/>
                      <a:lstStyle/>
                      <a:p>
                        <a:endParaRPr lang="en-US"/>
                      </a:p>
                    </p:txBody>
                  </p:sp>
                  <p:sp>
                    <p:nvSpPr>
                      <p:cNvPr id="306" name="Freeform 12">
                        <a:extLst>
                          <a:ext uri="{FF2B5EF4-FFF2-40B4-BE49-F238E27FC236}">
                            <a16:creationId xmlns:a16="http://schemas.microsoft.com/office/drawing/2014/main" id="{EA385092-FD0C-38F7-70A9-F13718FB8C23}"/>
                          </a:ext>
                        </a:extLst>
                      </p:cNvPr>
                      <p:cNvSpPr>
                        <a:spLocks noChangeAspect="1"/>
                      </p:cNvSpPr>
                      <p:nvPr/>
                    </p:nvSpPr>
                    <p:spPr bwMode="auto">
                      <a:xfrm rot="5400000">
                        <a:off x="6508509" y="2440281"/>
                        <a:ext cx="386102" cy="189638"/>
                      </a:xfrm>
                      <a:custGeom>
                        <a:avLst/>
                        <a:gdLst>
                          <a:gd name="T0" fmla="*/ 0 w 3607"/>
                          <a:gd name="T1" fmla="*/ 0 h 10500"/>
                          <a:gd name="T2" fmla="*/ 0 w 3607"/>
                          <a:gd name="T3" fmla="*/ 0 h 10500"/>
                          <a:gd name="T4" fmla="*/ 0 w 3607"/>
                          <a:gd name="T5" fmla="*/ 0 h 10500"/>
                          <a:gd name="T6" fmla="*/ 0 w 3607"/>
                          <a:gd name="T7" fmla="*/ 0 h 10500"/>
                          <a:gd name="T8" fmla="*/ 0 w 3607"/>
                          <a:gd name="T9" fmla="*/ 0 h 10500"/>
                          <a:gd name="T10" fmla="*/ 0 60000 65536"/>
                          <a:gd name="T11" fmla="*/ 0 60000 65536"/>
                          <a:gd name="T12" fmla="*/ 0 60000 65536"/>
                          <a:gd name="T13" fmla="*/ 0 60000 65536"/>
                          <a:gd name="T14" fmla="*/ 0 60000 65536"/>
                          <a:gd name="T15" fmla="*/ 0 w 3607"/>
                          <a:gd name="T16" fmla="*/ 0 h 10500"/>
                          <a:gd name="T17" fmla="*/ 3607 w 3607"/>
                          <a:gd name="T18" fmla="*/ 10500 h 10500"/>
                        </a:gdLst>
                        <a:ahLst/>
                        <a:cxnLst>
                          <a:cxn ang="T10">
                            <a:pos x="T0" y="T1"/>
                          </a:cxn>
                          <a:cxn ang="T11">
                            <a:pos x="T2" y="T3"/>
                          </a:cxn>
                          <a:cxn ang="T12">
                            <a:pos x="T4" y="T5"/>
                          </a:cxn>
                          <a:cxn ang="T13">
                            <a:pos x="T6" y="T7"/>
                          </a:cxn>
                          <a:cxn ang="T14">
                            <a:pos x="T8" y="T9"/>
                          </a:cxn>
                        </a:cxnLst>
                        <a:rect l="T15" t="T16" r="T17" b="T18"/>
                        <a:pathLst>
                          <a:path w="3607" h="10500">
                            <a:moveTo>
                              <a:pt x="3607" y="10500"/>
                            </a:moveTo>
                            <a:cubicBezTo>
                              <a:pt x="1937" y="10500"/>
                              <a:pt x="2484" y="0"/>
                              <a:pt x="825" y="0"/>
                            </a:cubicBezTo>
                            <a:cubicBezTo>
                              <a:pt x="0" y="0"/>
                              <a:pt x="0" y="0"/>
                              <a:pt x="0" y="0"/>
                            </a:cubicBezTo>
                            <a:cubicBezTo>
                              <a:pt x="1659" y="0"/>
                              <a:pt x="1115" y="10500"/>
                              <a:pt x="2782" y="10500"/>
                            </a:cubicBezTo>
                            <a:lnTo>
                              <a:pt x="3607" y="10500"/>
                            </a:lnTo>
                            <a:close/>
                          </a:path>
                        </a:pathLst>
                      </a:custGeom>
                      <a:grpFill/>
                      <a:ln w="6350">
                        <a:solidFill>
                          <a:srgbClr val="ED842D"/>
                        </a:solidFill>
                        <a:round/>
                        <a:headEnd/>
                        <a:tailEnd/>
                      </a:ln>
                    </p:spPr>
                    <p:txBody>
                      <a:bodyPr/>
                      <a:lstStyle/>
                      <a:p>
                        <a:endParaRPr lang="en-US"/>
                      </a:p>
                    </p:txBody>
                  </p:sp>
                  <p:sp>
                    <p:nvSpPr>
                      <p:cNvPr id="307" name="Freeform 8">
                        <a:extLst>
                          <a:ext uri="{FF2B5EF4-FFF2-40B4-BE49-F238E27FC236}">
                            <a16:creationId xmlns:a16="http://schemas.microsoft.com/office/drawing/2014/main" id="{FB59D56B-F7B2-7F2C-DB69-9A92FA06B9C4}"/>
                          </a:ext>
                        </a:extLst>
                      </p:cNvPr>
                      <p:cNvSpPr>
                        <a:spLocks noChangeAspect="1"/>
                      </p:cNvSpPr>
                      <p:nvPr/>
                    </p:nvSpPr>
                    <p:spPr bwMode="auto">
                      <a:xfrm rot="5400000">
                        <a:off x="6506801" y="3053603"/>
                        <a:ext cx="389520" cy="189638"/>
                      </a:xfrm>
                      <a:custGeom>
                        <a:avLst/>
                        <a:gdLst>
                          <a:gd name="T0" fmla="*/ 0 w 3607"/>
                          <a:gd name="T1" fmla="*/ 0 h 10500"/>
                          <a:gd name="T2" fmla="*/ 0 w 3607"/>
                          <a:gd name="T3" fmla="*/ 0 h 10500"/>
                          <a:gd name="T4" fmla="*/ 0 w 3607"/>
                          <a:gd name="T5" fmla="*/ 0 h 10500"/>
                          <a:gd name="T6" fmla="*/ 0 w 3607"/>
                          <a:gd name="T7" fmla="*/ 0 h 10500"/>
                          <a:gd name="T8" fmla="*/ 0 w 3607"/>
                          <a:gd name="T9" fmla="*/ 0 h 10500"/>
                          <a:gd name="T10" fmla="*/ 0 60000 65536"/>
                          <a:gd name="T11" fmla="*/ 0 60000 65536"/>
                          <a:gd name="T12" fmla="*/ 0 60000 65536"/>
                          <a:gd name="T13" fmla="*/ 0 60000 65536"/>
                          <a:gd name="T14" fmla="*/ 0 60000 65536"/>
                          <a:gd name="T15" fmla="*/ 0 w 3607"/>
                          <a:gd name="T16" fmla="*/ 0 h 10500"/>
                          <a:gd name="T17" fmla="*/ 3607 w 3607"/>
                          <a:gd name="T18" fmla="*/ 10500 h 10500"/>
                        </a:gdLst>
                        <a:ahLst/>
                        <a:cxnLst>
                          <a:cxn ang="T10">
                            <a:pos x="T0" y="T1"/>
                          </a:cxn>
                          <a:cxn ang="T11">
                            <a:pos x="T2" y="T3"/>
                          </a:cxn>
                          <a:cxn ang="T12">
                            <a:pos x="T4" y="T5"/>
                          </a:cxn>
                          <a:cxn ang="T13">
                            <a:pos x="T6" y="T7"/>
                          </a:cxn>
                          <a:cxn ang="T14">
                            <a:pos x="T8" y="T9"/>
                          </a:cxn>
                        </a:cxnLst>
                        <a:rect l="T15" t="T16" r="T17" b="T18"/>
                        <a:pathLst>
                          <a:path w="3607" h="10500">
                            <a:moveTo>
                              <a:pt x="3607" y="10500"/>
                            </a:moveTo>
                            <a:cubicBezTo>
                              <a:pt x="1937" y="10500"/>
                              <a:pt x="2484" y="0"/>
                              <a:pt x="825" y="0"/>
                            </a:cubicBezTo>
                            <a:cubicBezTo>
                              <a:pt x="0" y="0"/>
                              <a:pt x="0" y="0"/>
                              <a:pt x="0" y="0"/>
                            </a:cubicBezTo>
                            <a:cubicBezTo>
                              <a:pt x="1659" y="0"/>
                              <a:pt x="1115" y="10500"/>
                              <a:pt x="2782" y="10500"/>
                            </a:cubicBezTo>
                            <a:lnTo>
                              <a:pt x="3607" y="10500"/>
                            </a:lnTo>
                            <a:close/>
                          </a:path>
                        </a:pathLst>
                      </a:custGeom>
                      <a:grpFill/>
                      <a:ln w="6350">
                        <a:solidFill>
                          <a:srgbClr val="ED842D"/>
                        </a:solidFill>
                        <a:round/>
                        <a:headEnd/>
                        <a:tailEnd/>
                      </a:ln>
                    </p:spPr>
                    <p:txBody>
                      <a:bodyPr/>
                      <a:lstStyle/>
                      <a:p>
                        <a:endParaRPr lang="en-US"/>
                      </a:p>
                    </p:txBody>
                  </p:sp>
                  <p:sp>
                    <p:nvSpPr>
                      <p:cNvPr id="308" name="Freeform 7">
                        <a:extLst>
                          <a:ext uri="{FF2B5EF4-FFF2-40B4-BE49-F238E27FC236}">
                            <a16:creationId xmlns:a16="http://schemas.microsoft.com/office/drawing/2014/main" id="{54C920A7-D2B7-32E3-FB74-79858E47BCE6}"/>
                          </a:ext>
                        </a:extLst>
                      </p:cNvPr>
                      <p:cNvSpPr>
                        <a:spLocks noChangeAspect="1"/>
                      </p:cNvSpPr>
                      <p:nvPr/>
                    </p:nvSpPr>
                    <p:spPr bwMode="auto">
                      <a:xfrm rot="5400000">
                        <a:off x="6507131" y="2141639"/>
                        <a:ext cx="389520" cy="188977"/>
                      </a:xfrm>
                      <a:custGeom>
                        <a:avLst/>
                        <a:gdLst>
                          <a:gd name="T0" fmla="*/ 0 w 3607"/>
                          <a:gd name="T1" fmla="*/ 0 h 10475"/>
                          <a:gd name="T2" fmla="*/ 0 w 3607"/>
                          <a:gd name="T3" fmla="*/ 0 h 10475"/>
                          <a:gd name="T4" fmla="*/ 0 w 3607"/>
                          <a:gd name="T5" fmla="*/ 0 h 10475"/>
                          <a:gd name="T6" fmla="*/ 0 w 3607"/>
                          <a:gd name="T7" fmla="*/ 0 h 10475"/>
                          <a:gd name="T8" fmla="*/ 0 w 3607"/>
                          <a:gd name="T9" fmla="*/ 0 h 10475"/>
                          <a:gd name="T10" fmla="*/ 0 60000 65536"/>
                          <a:gd name="T11" fmla="*/ 0 60000 65536"/>
                          <a:gd name="T12" fmla="*/ 0 60000 65536"/>
                          <a:gd name="T13" fmla="*/ 0 60000 65536"/>
                          <a:gd name="T14" fmla="*/ 0 60000 65536"/>
                          <a:gd name="T15" fmla="*/ 0 w 3607"/>
                          <a:gd name="T16" fmla="*/ 0 h 10475"/>
                          <a:gd name="T17" fmla="*/ 3607 w 3607"/>
                          <a:gd name="T18" fmla="*/ 10475 h 10475"/>
                        </a:gdLst>
                        <a:ahLst/>
                        <a:cxnLst>
                          <a:cxn ang="T10">
                            <a:pos x="T0" y="T1"/>
                          </a:cxn>
                          <a:cxn ang="T11">
                            <a:pos x="T2" y="T3"/>
                          </a:cxn>
                          <a:cxn ang="T12">
                            <a:pos x="T4" y="T5"/>
                          </a:cxn>
                          <a:cxn ang="T13">
                            <a:pos x="T6" y="T7"/>
                          </a:cxn>
                          <a:cxn ang="T14">
                            <a:pos x="T8" y="T9"/>
                          </a:cxn>
                        </a:cxnLst>
                        <a:rect l="T15" t="T16" r="T17" b="T18"/>
                        <a:pathLst>
                          <a:path w="3607" h="10475">
                            <a:moveTo>
                              <a:pt x="3607" y="10475"/>
                            </a:moveTo>
                            <a:cubicBezTo>
                              <a:pt x="1937" y="10475"/>
                              <a:pt x="2484" y="0"/>
                              <a:pt x="825" y="0"/>
                            </a:cubicBezTo>
                            <a:cubicBezTo>
                              <a:pt x="0" y="0"/>
                              <a:pt x="0" y="0"/>
                              <a:pt x="0" y="0"/>
                            </a:cubicBezTo>
                            <a:cubicBezTo>
                              <a:pt x="1659" y="0"/>
                              <a:pt x="1115" y="10475"/>
                              <a:pt x="2782" y="10475"/>
                            </a:cubicBezTo>
                            <a:lnTo>
                              <a:pt x="3607" y="10475"/>
                            </a:lnTo>
                            <a:close/>
                          </a:path>
                        </a:pathLst>
                      </a:custGeom>
                      <a:grpFill/>
                      <a:ln w="6350">
                        <a:solidFill>
                          <a:srgbClr val="ED842D"/>
                        </a:solidFill>
                        <a:round/>
                        <a:headEnd/>
                        <a:tailEnd/>
                      </a:ln>
                    </p:spPr>
                    <p:txBody>
                      <a:bodyPr/>
                      <a:lstStyle/>
                      <a:p>
                        <a:endParaRPr lang="en-US"/>
                      </a:p>
                    </p:txBody>
                  </p:sp>
                  <p:sp>
                    <p:nvSpPr>
                      <p:cNvPr id="309" name="Freeform 11">
                        <a:extLst>
                          <a:ext uri="{FF2B5EF4-FFF2-40B4-BE49-F238E27FC236}">
                            <a16:creationId xmlns:a16="http://schemas.microsoft.com/office/drawing/2014/main" id="{B436CD1A-6525-A49D-2196-91277B107511}"/>
                          </a:ext>
                        </a:extLst>
                      </p:cNvPr>
                      <p:cNvSpPr>
                        <a:spLocks noChangeAspect="1"/>
                      </p:cNvSpPr>
                      <p:nvPr/>
                    </p:nvSpPr>
                    <p:spPr bwMode="auto">
                      <a:xfrm rot="5400000">
                        <a:off x="6509170" y="2737546"/>
                        <a:ext cx="386102" cy="189638"/>
                      </a:xfrm>
                      <a:custGeom>
                        <a:avLst/>
                        <a:gdLst>
                          <a:gd name="T0" fmla="*/ 0 w 3607"/>
                          <a:gd name="T1" fmla="*/ 0 h 10475"/>
                          <a:gd name="T2" fmla="*/ 0 w 3607"/>
                          <a:gd name="T3" fmla="*/ 0 h 10475"/>
                          <a:gd name="T4" fmla="*/ 0 w 3607"/>
                          <a:gd name="T5" fmla="*/ 0 h 10475"/>
                          <a:gd name="T6" fmla="*/ 0 w 3607"/>
                          <a:gd name="T7" fmla="*/ 0 h 10475"/>
                          <a:gd name="T8" fmla="*/ 0 w 3607"/>
                          <a:gd name="T9" fmla="*/ 0 h 10475"/>
                          <a:gd name="T10" fmla="*/ 0 60000 65536"/>
                          <a:gd name="T11" fmla="*/ 0 60000 65536"/>
                          <a:gd name="T12" fmla="*/ 0 60000 65536"/>
                          <a:gd name="T13" fmla="*/ 0 60000 65536"/>
                          <a:gd name="T14" fmla="*/ 0 60000 65536"/>
                          <a:gd name="T15" fmla="*/ 0 w 3607"/>
                          <a:gd name="T16" fmla="*/ 0 h 10475"/>
                          <a:gd name="T17" fmla="*/ 3607 w 3607"/>
                          <a:gd name="T18" fmla="*/ 10475 h 10475"/>
                        </a:gdLst>
                        <a:ahLst/>
                        <a:cxnLst>
                          <a:cxn ang="T10">
                            <a:pos x="T0" y="T1"/>
                          </a:cxn>
                          <a:cxn ang="T11">
                            <a:pos x="T2" y="T3"/>
                          </a:cxn>
                          <a:cxn ang="T12">
                            <a:pos x="T4" y="T5"/>
                          </a:cxn>
                          <a:cxn ang="T13">
                            <a:pos x="T6" y="T7"/>
                          </a:cxn>
                          <a:cxn ang="T14">
                            <a:pos x="T8" y="T9"/>
                          </a:cxn>
                        </a:cxnLst>
                        <a:rect l="T15" t="T16" r="T17" b="T18"/>
                        <a:pathLst>
                          <a:path w="3607" h="10475">
                            <a:moveTo>
                              <a:pt x="3607" y="10475"/>
                            </a:moveTo>
                            <a:cubicBezTo>
                              <a:pt x="1937" y="10475"/>
                              <a:pt x="2484" y="0"/>
                              <a:pt x="825" y="0"/>
                            </a:cubicBezTo>
                            <a:cubicBezTo>
                              <a:pt x="0" y="0"/>
                              <a:pt x="0" y="0"/>
                              <a:pt x="0" y="0"/>
                            </a:cubicBezTo>
                            <a:cubicBezTo>
                              <a:pt x="1659" y="0"/>
                              <a:pt x="1115" y="10475"/>
                              <a:pt x="2782" y="10475"/>
                            </a:cubicBezTo>
                            <a:lnTo>
                              <a:pt x="3607" y="10475"/>
                            </a:lnTo>
                            <a:close/>
                          </a:path>
                        </a:pathLst>
                      </a:custGeom>
                      <a:grpFill/>
                      <a:ln w="6350">
                        <a:solidFill>
                          <a:srgbClr val="ED842D"/>
                        </a:solidFill>
                        <a:round/>
                        <a:headEnd/>
                        <a:tailEnd/>
                      </a:ln>
                    </p:spPr>
                    <p:txBody>
                      <a:bodyPr/>
                      <a:lstStyle/>
                      <a:p>
                        <a:endParaRPr lang="en-US"/>
                      </a:p>
                    </p:txBody>
                  </p:sp>
                  <p:sp>
                    <p:nvSpPr>
                      <p:cNvPr id="310" name="Freeform 7">
                        <a:extLst>
                          <a:ext uri="{FF2B5EF4-FFF2-40B4-BE49-F238E27FC236}">
                            <a16:creationId xmlns:a16="http://schemas.microsoft.com/office/drawing/2014/main" id="{9A0E8F53-0C56-4AF0-16D8-62AA406E2CD4}"/>
                          </a:ext>
                        </a:extLst>
                      </p:cNvPr>
                      <p:cNvSpPr>
                        <a:spLocks noChangeAspect="1"/>
                      </p:cNvSpPr>
                      <p:nvPr/>
                    </p:nvSpPr>
                    <p:spPr bwMode="auto">
                      <a:xfrm rot="5400000">
                        <a:off x="6508839" y="3349490"/>
                        <a:ext cx="386102" cy="188977"/>
                      </a:xfrm>
                      <a:custGeom>
                        <a:avLst/>
                        <a:gdLst>
                          <a:gd name="T0" fmla="*/ 0 w 3607"/>
                          <a:gd name="T1" fmla="*/ 0 h 10475"/>
                          <a:gd name="T2" fmla="*/ 0 w 3607"/>
                          <a:gd name="T3" fmla="*/ 0 h 10475"/>
                          <a:gd name="T4" fmla="*/ 0 w 3607"/>
                          <a:gd name="T5" fmla="*/ 0 h 10475"/>
                          <a:gd name="T6" fmla="*/ 0 w 3607"/>
                          <a:gd name="T7" fmla="*/ 0 h 10475"/>
                          <a:gd name="T8" fmla="*/ 0 w 3607"/>
                          <a:gd name="T9" fmla="*/ 0 h 10475"/>
                          <a:gd name="T10" fmla="*/ 0 60000 65536"/>
                          <a:gd name="T11" fmla="*/ 0 60000 65536"/>
                          <a:gd name="T12" fmla="*/ 0 60000 65536"/>
                          <a:gd name="T13" fmla="*/ 0 60000 65536"/>
                          <a:gd name="T14" fmla="*/ 0 60000 65536"/>
                          <a:gd name="T15" fmla="*/ 0 w 3607"/>
                          <a:gd name="T16" fmla="*/ 0 h 10475"/>
                          <a:gd name="T17" fmla="*/ 3607 w 3607"/>
                          <a:gd name="T18" fmla="*/ 10475 h 10475"/>
                        </a:gdLst>
                        <a:ahLst/>
                        <a:cxnLst>
                          <a:cxn ang="T10">
                            <a:pos x="T0" y="T1"/>
                          </a:cxn>
                          <a:cxn ang="T11">
                            <a:pos x="T2" y="T3"/>
                          </a:cxn>
                          <a:cxn ang="T12">
                            <a:pos x="T4" y="T5"/>
                          </a:cxn>
                          <a:cxn ang="T13">
                            <a:pos x="T6" y="T7"/>
                          </a:cxn>
                          <a:cxn ang="T14">
                            <a:pos x="T8" y="T9"/>
                          </a:cxn>
                        </a:cxnLst>
                        <a:rect l="T15" t="T16" r="T17" b="T18"/>
                        <a:pathLst>
                          <a:path w="3607" h="10475">
                            <a:moveTo>
                              <a:pt x="3607" y="10475"/>
                            </a:moveTo>
                            <a:cubicBezTo>
                              <a:pt x="1937" y="10475"/>
                              <a:pt x="2484" y="0"/>
                              <a:pt x="825" y="0"/>
                            </a:cubicBezTo>
                            <a:cubicBezTo>
                              <a:pt x="0" y="0"/>
                              <a:pt x="0" y="0"/>
                              <a:pt x="0" y="0"/>
                            </a:cubicBezTo>
                            <a:cubicBezTo>
                              <a:pt x="1659" y="0"/>
                              <a:pt x="1115" y="10475"/>
                              <a:pt x="2782" y="10475"/>
                            </a:cubicBezTo>
                            <a:lnTo>
                              <a:pt x="3607" y="10475"/>
                            </a:lnTo>
                            <a:close/>
                          </a:path>
                        </a:pathLst>
                      </a:custGeom>
                      <a:grpFill/>
                      <a:ln w="6350">
                        <a:solidFill>
                          <a:srgbClr val="ED842D"/>
                        </a:solidFill>
                        <a:round/>
                        <a:headEnd/>
                        <a:tailEnd/>
                      </a:ln>
                    </p:spPr>
                    <p:txBody>
                      <a:bodyPr/>
                      <a:lstStyle/>
                      <a:p>
                        <a:endParaRPr lang="en-US"/>
                      </a:p>
                    </p:txBody>
                  </p:sp>
                </p:grpSp>
              </p:grpSp>
            </p:grpSp>
            <p:grpSp>
              <p:nvGrpSpPr>
                <p:cNvPr id="213" name="Group 212">
                  <a:extLst>
                    <a:ext uri="{FF2B5EF4-FFF2-40B4-BE49-F238E27FC236}">
                      <a16:creationId xmlns:a16="http://schemas.microsoft.com/office/drawing/2014/main" id="{97D80B70-BB33-38B0-5EF1-7A45DDD9A6C5}"/>
                    </a:ext>
                  </a:extLst>
                </p:cNvPr>
                <p:cNvGrpSpPr/>
                <p:nvPr/>
              </p:nvGrpSpPr>
              <p:grpSpPr>
                <a:xfrm>
                  <a:off x="8586265" y="4298444"/>
                  <a:ext cx="1206339" cy="896183"/>
                  <a:chOff x="8586265" y="4298589"/>
                  <a:chExt cx="1206339" cy="896183"/>
                </a:xfrm>
              </p:grpSpPr>
              <p:grpSp>
                <p:nvGrpSpPr>
                  <p:cNvPr id="257" name="Group 256">
                    <a:extLst>
                      <a:ext uri="{FF2B5EF4-FFF2-40B4-BE49-F238E27FC236}">
                        <a16:creationId xmlns:a16="http://schemas.microsoft.com/office/drawing/2014/main" id="{5CF50A4B-8293-AC50-4770-E9E89AAE380F}"/>
                      </a:ext>
                    </a:extLst>
                  </p:cNvPr>
                  <p:cNvGrpSpPr/>
                  <p:nvPr/>
                </p:nvGrpSpPr>
                <p:grpSpPr>
                  <a:xfrm>
                    <a:off x="8586265" y="4941082"/>
                    <a:ext cx="1206339" cy="253690"/>
                    <a:chOff x="8586265" y="4541362"/>
                    <a:chExt cx="1206339" cy="253690"/>
                  </a:xfrm>
                </p:grpSpPr>
                <p:grpSp>
                  <p:nvGrpSpPr>
                    <p:cNvPr id="277" name="Group 276">
                      <a:extLst>
                        <a:ext uri="{FF2B5EF4-FFF2-40B4-BE49-F238E27FC236}">
                          <a16:creationId xmlns:a16="http://schemas.microsoft.com/office/drawing/2014/main" id="{A5828ACE-F6A9-1DCC-5500-5B7D9374F169}"/>
                        </a:ext>
                      </a:extLst>
                    </p:cNvPr>
                    <p:cNvGrpSpPr/>
                    <p:nvPr/>
                  </p:nvGrpSpPr>
                  <p:grpSpPr>
                    <a:xfrm>
                      <a:off x="8586265" y="4541362"/>
                      <a:ext cx="393539" cy="253690"/>
                      <a:chOff x="8959882" y="1775203"/>
                      <a:chExt cx="393539" cy="253690"/>
                    </a:xfrm>
                  </p:grpSpPr>
                  <p:cxnSp>
                    <p:nvCxnSpPr>
                      <p:cNvPr id="290" name="Straight Connector 289">
                        <a:extLst>
                          <a:ext uri="{FF2B5EF4-FFF2-40B4-BE49-F238E27FC236}">
                            <a16:creationId xmlns:a16="http://schemas.microsoft.com/office/drawing/2014/main" id="{1894D405-AB6F-DAB0-B427-41685B3B2DBE}"/>
                          </a:ext>
                        </a:extLst>
                      </p:cNvPr>
                      <p:cNvCxnSpPr>
                        <a:cxnSpLocks/>
                      </p:cNvCxnSpPr>
                      <p:nvPr/>
                    </p:nvCxnSpPr>
                    <p:spPr>
                      <a:xfrm>
                        <a:off x="8959882" y="2028893"/>
                        <a:ext cx="393539" cy="0"/>
                      </a:xfrm>
                      <a:prstGeom prst="line">
                        <a:avLst/>
                      </a:prstGeom>
                      <a:ln w="38100">
                        <a:solidFill>
                          <a:srgbClr val="ED842D"/>
                        </a:solidFill>
                      </a:ln>
                    </p:spPr>
                    <p:style>
                      <a:lnRef idx="2">
                        <a:schemeClr val="accent1"/>
                      </a:lnRef>
                      <a:fillRef idx="0">
                        <a:schemeClr val="accent1"/>
                      </a:fillRef>
                      <a:effectRef idx="1">
                        <a:schemeClr val="accent1"/>
                      </a:effectRef>
                      <a:fontRef idx="minor">
                        <a:schemeClr val="tx1"/>
                      </a:fontRef>
                    </p:style>
                  </p:cxnSp>
                  <p:cxnSp>
                    <p:nvCxnSpPr>
                      <p:cNvPr id="291" name="Straight Connector 290">
                        <a:extLst>
                          <a:ext uri="{FF2B5EF4-FFF2-40B4-BE49-F238E27FC236}">
                            <a16:creationId xmlns:a16="http://schemas.microsoft.com/office/drawing/2014/main" id="{2D91DF77-C96F-35D4-53C5-E9F76410DEE1}"/>
                          </a:ext>
                        </a:extLst>
                      </p:cNvPr>
                      <p:cNvCxnSpPr>
                        <a:cxnSpLocks/>
                      </p:cNvCxnSpPr>
                      <p:nvPr/>
                    </p:nvCxnSpPr>
                    <p:spPr>
                      <a:xfrm>
                        <a:off x="8959882" y="1968136"/>
                        <a:ext cx="393539" cy="0"/>
                      </a:xfrm>
                      <a:prstGeom prst="line">
                        <a:avLst/>
                      </a:prstGeom>
                      <a:ln w="38100">
                        <a:solidFill>
                          <a:srgbClr val="ED842D"/>
                        </a:solidFill>
                      </a:ln>
                    </p:spPr>
                    <p:style>
                      <a:lnRef idx="2">
                        <a:schemeClr val="accent1"/>
                      </a:lnRef>
                      <a:fillRef idx="0">
                        <a:schemeClr val="accent1"/>
                      </a:fillRef>
                      <a:effectRef idx="1">
                        <a:schemeClr val="accent1"/>
                      </a:effectRef>
                      <a:fontRef idx="minor">
                        <a:schemeClr val="tx1"/>
                      </a:fontRef>
                    </p:style>
                  </p:cxnSp>
                  <p:cxnSp>
                    <p:nvCxnSpPr>
                      <p:cNvPr id="292" name="Straight Connector 291">
                        <a:extLst>
                          <a:ext uri="{FF2B5EF4-FFF2-40B4-BE49-F238E27FC236}">
                            <a16:creationId xmlns:a16="http://schemas.microsoft.com/office/drawing/2014/main" id="{4EC106C9-42F1-CE55-2F90-EB7A1260088F}"/>
                          </a:ext>
                        </a:extLst>
                      </p:cNvPr>
                      <p:cNvCxnSpPr>
                        <a:cxnSpLocks/>
                      </p:cNvCxnSpPr>
                      <p:nvPr/>
                    </p:nvCxnSpPr>
                    <p:spPr>
                      <a:xfrm>
                        <a:off x="8959882" y="1904333"/>
                        <a:ext cx="393539" cy="0"/>
                      </a:xfrm>
                      <a:prstGeom prst="line">
                        <a:avLst/>
                      </a:prstGeom>
                      <a:ln w="38100">
                        <a:solidFill>
                          <a:srgbClr val="ED842D"/>
                        </a:solidFill>
                      </a:ln>
                    </p:spPr>
                    <p:style>
                      <a:lnRef idx="2">
                        <a:schemeClr val="accent1"/>
                      </a:lnRef>
                      <a:fillRef idx="0">
                        <a:schemeClr val="accent1"/>
                      </a:fillRef>
                      <a:effectRef idx="1">
                        <a:schemeClr val="accent1"/>
                      </a:effectRef>
                      <a:fontRef idx="minor">
                        <a:schemeClr val="tx1"/>
                      </a:fontRef>
                    </p:style>
                  </p:cxnSp>
                  <p:cxnSp>
                    <p:nvCxnSpPr>
                      <p:cNvPr id="293" name="Straight Connector 292">
                        <a:extLst>
                          <a:ext uri="{FF2B5EF4-FFF2-40B4-BE49-F238E27FC236}">
                            <a16:creationId xmlns:a16="http://schemas.microsoft.com/office/drawing/2014/main" id="{8DEE7FF1-AC8F-05BD-D049-055CBC8CDBA2}"/>
                          </a:ext>
                        </a:extLst>
                      </p:cNvPr>
                      <p:cNvCxnSpPr>
                        <a:cxnSpLocks/>
                      </p:cNvCxnSpPr>
                      <p:nvPr/>
                    </p:nvCxnSpPr>
                    <p:spPr>
                      <a:xfrm>
                        <a:off x="8959882" y="1840403"/>
                        <a:ext cx="393539" cy="0"/>
                      </a:xfrm>
                      <a:prstGeom prst="line">
                        <a:avLst/>
                      </a:prstGeom>
                      <a:ln w="38100">
                        <a:solidFill>
                          <a:srgbClr val="ED842D"/>
                        </a:solidFill>
                      </a:ln>
                    </p:spPr>
                    <p:style>
                      <a:lnRef idx="2">
                        <a:schemeClr val="accent1"/>
                      </a:lnRef>
                      <a:fillRef idx="0">
                        <a:schemeClr val="accent1"/>
                      </a:fillRef>
                      <a:effectRef idx="1">
                        <a:schemeClr val="accent1"/>
                      </a:effectRef>
                      <a:fontRef idx="minor">
                        <a:schemeClr val="tx1"/>
                      </a:fontRef>
                    </p:style>
                  </p:cxnSp>
                  <p:cxnSp>
                    <p:nvCxnSpPr>
                      <p:cNvPr id="294" name="Straight Connector 293">
                        <a:extLst>
                          <a:ext uri="{FF2B5EF4-FFF2-40B4-BE49-F238E27FC236}">
                            <a16:creationId xmlns:a16="http://schemas.microsoft.com/office/drawing/2014/main" id="{F358E47E-B42B-7D5B-7E39-1C2CDBD1B0BD}"/>
                          </a:ext>
                        </a:extLst>
                      </p:cNvPr>
                      <p:cNvCxnSpPr>
                        <a:cxnSpLocks/>
                      </p:cNvCxnSpPr>
                      <p:nvPr/>
                    </p:nvCxnSpPr>
                    <p:spPr>
                      <a:xfrm>
                        <a:off x="8959882" y="1775203"/>
                        <a:ext cx="393539" cy="0"/>
                      </a:xfrm>
                      <a:prstGeom prst="line">
                        <a:avLst/>
                      </a:prstGeom>
                      <a:ln w="38100">
                        <a:solidFill>
                          <a:srgbClr val="ED842D"/>
                        </a:solidFill>
                      </a:ln>
                    </p:spPr>
                    <p:style>
                      <a:lnRef idx="2">
                        <a:schemeClr val="accent1"/>
                      </a:lnRef>
                      <a:fillRef idx="0">
                        <a:schemeClr val="accent1"/>
                      </a:fillRef>
                      <a:effectRef idx="1">
                        <a:schemeClr val="accent1"/>
                      </a:effectRef>
                      <a:fontRef idx="minor">
                        <a:schemeClr val="tx1"/>
                      </a:fontRef>
                    </p:style>
                  </p:cxnSp>
                </p:grpSp>
                <p:grpSp>
                  <p:nvGrpSpPr>
                    <p:cNvPr id="278" name="Group 277">
                      <a:extLst>
                        <a:ext uri="{FF2B5EF4-FFF2-40B4-BE49-F238E27FC236}">
                          <a16:creationId xmlns:a16="http://schemas.microsoft.com/office/drawing/2014/main" id="{5C7BA93D-8530-2C85-6385-EA8F6DF50374}"/>
                        </a:ext>
                      </a:extLst>
                    </p:cNvPr>
                    <p:cNvGrpSpPr/>
                    <p:nvPr/>
                  </p:nvGrpSpPr>
                  <p:grpSpPr>
                    <a:xfrm>
                      <a:off x="8992665" y="4541362"/>
                      <a:ext cx="393539" cy="253690"/>
                      <a:chOff x="8959882" y="1775203"/>
                      <a:chExt cx="393539" cy="253690"/>
                    </a:xfrm>
                  </p:grpSpPr>
                  <p:cxnSp>
                    <p:nvCxnSpPr>
                      <p:cNvPr id="285" name="Straight Connector 284">
                        <a:extLst>
                          <a:ext uri="{FF2B5EF4-FFF2-40B4-BE49-F238E27FC236}">
                            <a16:creationId xmlns:a16="http://schemas.microsoft.com/office/drawing/2014/main" id="{6F997B1F-4260-B207-381C-E7D4CDDA7753}"/>
                          </a:ext>
                        </a:extLst>
                      </p:cNvPr>
                      <p:cNvCxnSpPr>
                        <a:cxnSpLocks/>
                      </p:cNvCxnSpPr>
                      <p:nvPr/>
                    </p:nvCxnSpPr>
                    <p:spPr>
                      <a:xfrm>
                        <a:off x="8959882" y="2028893"/>
                        <a:ext cx="393539" cy="0"/>
                      </a:xfrm>
                      <a:prstGeom prst="line">
                        <a:avLst/>
                      </a:prstGeom>
                      <a:ln w="38100">
                        <a:solidFill>
                          <a:srgbClr val="ED842D"/>
                        </a:solidFill>
                      </a:ln>
                    </p:spPr>
                    <p:style>
                      <a:lnRef idx="2">
                        <a:schemeClr val="accent1"/>
                      </a:lnRef>
                      <a:fillRef idx="0">
                        <a:schemeClr val="accent1"/>
                      </a:fillRef>
                      <a:effectRef idx="1">
                        <a:schemeClr val="accent1"/>
                      </a:effectRef>
                      <a:fontRef idx="minor">
                        <a:schemeClr val="tx1"/>
                      </a:fontRef>
                    </p:style>
                  </p:cxnSp>
                  <p:cxnSp>
                    <p:nvCxnSpPr>
                      <p:cNvPr id="286" name="Straight Connector 285">
                        <a:extLst>
                          <a:ext uri="{FF2B5EF4-FFF2-40B4-BE49-F238E27FC236}">
                            <a16:creationId xmlns:a16="http://schemas.microsoft.com/office/drawing/2014/main" id="{A8668A27-D961-4A44-27F6-BC356EFF53B7}"/>
                          </a:ext>
                        </a:extLst>
                      </p:cNvPr>
                      <p:cNvCxnSpPr>
                        <a:cxnSpLocks/>
                      </p:cNvCxnSpPr>
                      <p:nvPr/>
                    </p:nvCxnSpPr>
                    <p:spPr>
                      <a:xfrm>
                        <a:off x="8959882" y="1968136"/>
                        <a:ext cx="393539" cy="0"/>
                      </a:xfrm>
                      <a:prstGeom prst="line">
                        <a:avLst/>
                      </a:prstGeom>
                      <a:ln w="38100">
                        <a:solidFill>
                          <a:srgbClr val="ED842D"/>
                        </a:solidFill>
                      </a:ln>
                    </p:spPr>
                    <p:style>
                      <a:lnRef idx="2">
                        <a:schemeClr val="accent1"/>
                      </a:lnRef>
                      <a:fillRef idx="0">
                        <a:schemeClr val="accent1"/>
                      </a:fillRef>
                      <a:effectRef idx="1">
                        <a:schemeClr val="accent1"/>
                      </a:effectRef>
                      <a:fontRef idx="minor">
                        <a:schemeClr val="tx1"/>
                      </a:fontRef>
                    </p:style>
                  </p:cxnSp>
                  <p:cxnSp>
                    <p:nvCxnSpPr>
                      <p:cNvPr id="287" name="Straight Connector 286">
                        <a:extLst>
                          <a:ext uri="{FF2B5EF4-FFF2-40B4-BE49-F238E27FC236}">
                            <a16:creationId xmlns:a16="http://schemas.microsoft.com/office/drawing/2014/main" id="{DFBCBD2F-0309-2EEF-BBC5-09C3276D02A5}"/>
                          </a:ext>
                        </a:extLst>
                      </p:cNvPr>
                      <p:cNvCxnSpPr>
                        <a:cxnSpLocks/>
                      </p:cNvCxnSpPr>
                      <p:nvPr/>
                    </p:nvCxnSpPr>
                    <p:spPr>
                      <a:xfrm>
                        <a:off x="8959882" y="1904333"/>
                        <a:ext cx="393539" cy="0"/>
                      </a:xfrm>
                      <a:prstGeom prst="line">
                        <a:avLst/>
                      </a:prstGeom>
                      <a:ln w="38100">
                        <a:solidFill>
                          <a:srgbClr val="ED842D"/>
                        </a:solidFill>
                      </a:ln>
                    </p:spPr>
                    <p:style>
                      <a:lnRef idx="2">
                        <a:schemeClr val="accent1"/>
                      </a:lnRef>
                      <a:fillRef idx="0">
                        <a:schemeClr val="accent1"/>
                      </a:fillRef>
                      <a:effectRef idx="1">
                        <a:schemeClr val="accent1"/>
                      </a:effectRef>
                      <a:fontRef idx="minor">
                        <a:schemeClr val="tx1"/>
                      </a:fontRef>
                    </p:style>
                  </p:cxnSp>
                  <p:cxnSp>
                    <p:nvCxnSpPr>
                      <p:cNvPr id="288" name="Straight Connector 287">
                        <a:extLst>
                          <a:ext uri="{FF2B5EF4-FFF2-40B4-BE49-F238E27FC236}">
                            <a16:creationId xmlns:a16="http://schemas.microsoft.com/office/drawing/2014/main" id="{8CF2FAB6-3472-BCE2-2FFD-A21CF0CFB767}"/>
                          </a:ext>
                        </a:extLst>
                      </p:cNvPr>
                      <p:cNvCxnSpPr>
                        <a:cxnSpLocks/>
                      </p:cNvCxnSpPr>
                      <p:nvPr/>
                    </p:nvCxnSpPr>
                    <p:spPr>
                      <a:xfrm>
                        <a:off x="8959882" y="1840403"/>
                        <a:ext cx="393539" cy="0"/>
                      </a:xfrm>
                      <a:prstGeom prst="line">
                        <a:avLst/>
                      </a:prstGeom>
                      <a:ln w="38100">
                        <a:solidFill>
                          <a:srgbClr val="ED842D"/>
                        </a:solidFill>
                      </a:ln>
                    </p:spPr>
                    <p:style>
                      <a:lnRef idx="2">
                        <a:schemeClr val="accent1"/>
                      </a:lnRef>
                      <a:fillRef idx="0">
                        <a:schemeClr val="accent1"/>
                      </a:fillRef>
                      <a:effectRef idx="1">
                        <a:schemeClr val="accent1"/>
                      </a:effectRef>
                      <a:fontRef idx="minor">
                        <a:schemeClr val="tx1"/>
                      </a:fontRef>
                    </p:style>
                  </p:cxnSp>
                  <p:cxnSp>
                    <p:nvCxnSpPr>
                      <p:cNvPr id="289" name="Straight Connector 288">
                        <a:extLst>
                          <a:ext uri="{FF2B5EF4-FFF2-40B4-BE49-F238E27FC236}">
                            <a16:creationId xmlns:a16="http://schemas.microsoft.com/office/drawing/2014/main" id="{B82BE426-C735-1C74-A550-13FE0D7AF95E}"/>
                          </a:ext>
                        </a:extLst>
                      </p:cNvPr>
                      <p:cNvCxnSpPr>
                        <a:cxnSpLocks/>
                      </p:cNvCxnSpPr>
                      <p:nvPr/>
                    </p:nvCxnSpPr>
                    <p:spPr>
                      <a:xfrm>
                        <a:off x="8959882" y="1775203"/>
                        <a:ext cx="393539" cy="0"/>
                      </a:xfrm>
                      <a:prstGeom prst="line">
                        <a:avLst/>
                      </a:prstGeom>
                      <a:ln w="38100">
                        <a:solidFill>
                          <a:srgbClr val="ED842D"/>
                        </a:solidFill>
                      </a:ln>
                    </p:spPr>
                    <p:style>
                      <a:lnRef idx="2">
                        <a:schemeClr val="accent1"/>
                      </a:lnRef>
                      <a:fillRef idx="0">
                        <a:schemeClr val="accent1"/>
                      </a:fillRef>
                      <a:effectRef idx="1">
                        <a:schemeClr val="accent1"/>
                      </a:effectRef>
                      <a:fontRef idx="minor">
                        <a:schemeClr val="tx1"/>
                      </a:fontRef>
                    </p:style>
                  </p:cxnSp>
                </p:grpSp>
                <p:grpSp>
                  <p:nvGrpSpPr>
                    <p:cNvPr id="279" name="Group 278">
                      <a:extLst>
                        <a:ext uri="{FF2B5EF4-FFF2-40B4-BE49-F238E27FC236}">
                          <a16:creationId xmlns:a16="http://schemas.microsoft.com/office/drawing/2014/main" id="{AB2DF21A-59C7-53DD-ED08-4953AEC3CE4C}"/>
                        </a:ext>
                      </a:extLst>
                    </p:cNvPr>
                    <p:cNvGrpSpPr/>
                    <p:nvPr/>
                  </p:nvGrpSpPr>
                  <p:grpSpPr>
                    <a:xfrm>
                      <a:off x="9399065" y="4541362"/>
                      <a:ext cx="393539" cy="253690"/>
                      <a:chOff x="8959882" y="1775203"/>
                      <a:chExt cx="393539" cy="253690"/>
                    </a:xfrm>
                  </p:grpSpPr>
                  <p:cxnSp>
                    <p:nvCxnSpPr>
                      <p:cNvPr id="280" name="Straight Connector 279">
                        <a:extLst>
                          <a:ext uri="{FF2B5EF4-FFF2-40B4-BE49-F238E27FC236}">
                            <a16:creationId xmlns:a16="http://schemas.microsoft.com/office/drawing/2014/main" id="{C6B8296D-23F8-04DC-C189-AB66E8569BF9}"/>
                          </a:ext>
                        </a:extLst>
                      </p:cNvPr>
                      <p:cNvCxnSpPr>
                        <a:cxnSpLocks/>
                      </p:cNvCxnSpPr>
                      <p:nvPr/>
                    </p:nvCxnSpPr>
                    <p:spPr>
                      <a:xfrm>
                        <a:off x="8959882" y="2028893"/>
                        <a:ext cx="393539" cy="0"/>
                      </a:xfrm>
                      <a:prstGeom prst="line">
                        <a:avLst/>
                      </a:prstGeom>
                      <a:ln w="38100">
                        <a:solidFill>
                          <a:srgbClr val="ED842D"/>
                        </a:solidFill>
                      </a:ln>
                    </p:spPr>
                    <p:style>
                      <a:lnRef idx="2">
                        <a:schemeClr val="accent1"/>
                      </a:lnRef>
                      <a:fillRef idx="0">
                        <a:schemeClr val="accent1"/>
                      </a:fillRef>
                      <a:effectRef idx="1">
                        <a:schemeClr val="accent1"/>
                      </a:effectRef>
                      <a:fontRef idx="minor">
                        <a:schemeClr val="tx1"/>
                      </a:fontRef>
                    </p:style>
                  </p:cxnSp>
                  <p:cxnSp>
                    <p:nvCxnSpPr>
                      <p:cNvPr id="281" name="Straight Connector 280">
                        <a:extLst>
                          <a:ext uri="{FF2B5EF4-FFF2-40B4-BE49-F238E27FC236}">
                            <a16:creationId xmlns:a16="http://schemas.microsoft.com/office/drawing/2014/main" id="{76ADFF71-B62B-8C0A-5DBC-2AA8DA3E3FFA}"/>
                          </a:ext>
                        </a:extLst>
                      </p:cNvPr>
                      <p:cNvCxnSpPr>
                        <a:cxnSpLocks/>
                      </p:cNvCxnSpPr>
                      <p:nvPr/>
                    </p:nvCxnSpPr>
                    <p:spPr>
                      <a:xfrm>
                        <a:off x="8959882" y="1968136"/>
                        <a:ext cx="393539" cy="0"/>
                      </a:xfrm>
                      <a:prstGeom prst="line">
                        <a:avLst/>
                      </a:prstGeom>
                      <a:ln w="38100">
                        <a:solidFill>
                          <a:srgbClr val="ED842D"/>
                        </a:solidFill>
                      </a:ln>
                    </p:spPr>
                    <p:style>
                      <a:lnRef idx="2">
                        <a:schemeClr val="accent1"/>
                      </a:lnRef>
                      <a:fillRef idx="0">
                        <a:schemeClr val="accent1"/>
                      </a:fillRef>
                      <a:effectRef idx="1">
                        <a:schemeClr val="accent1"/>
                      </a:effectRef>
                      <a:fontRef idx="minor">
                        <a:schemeClr val="tx1"/>
                      </a:fontRef>
                    </p:style>
                  </p:cxnSp>
                  <p:cxnSp>
                    <p:nvCxnSpPr>
                      <p:cNvPr id="282" name="Straight Connector 281">
                        <a:extLst>
                          <a:ext uri="{FF2B5EF4-FFF2-40B4-BE49-F238E27FC236}">
                            <a16:creationId xmlns:a16="http://schemas.microsoft.com/office/drawing/2014/main" id="{2392ECA4-3DD5-170D-C0A7-07CB0C38C320}"/>
                          </a:ext>
                        </a:extLst>
                      </p:cNvPr>
                      <p:cNvCxnSpPr>
                        <a:cxnSpLocks/>
                      </p:cNvCxnSpPr>
                      <p:nvPr/>
                    </p:nvCxnSpPr>
                    <p:spPr>
                      <a:xfrm>
                        <a:off x="8959882" y="1904333"/>
                        <a:ext cx="393539" cy="0"/>
                      </a:xfrm>
                      <a:prstGeom prst="line">
                        <a:avLst/>
                      </a:prstGeom>
                      <a:ln w="38100">
                        <a:solidFill>
                          <a:srgbClr val="ED842D"/>
                        </a:solidFill>
                      </a:ln>
                    </p:spPr>
                    <p:style>
                      <a:lnRef idx="2">
                        <a:schemeClr val="accent1"/>
                      </a:lnRef>
                      <a:fillRef idx="0">
                        <a:schemeClr val="accent1"/>
                      </a:fillRef>
                      <a:effectRef idx="1">
                        <a:schemeClr val="accent1"/>
                      </a:effectRef>
                      <a:fontRef idx="minor">
                        <a:schemeClr val="tx1"/>
                      </a:fontRef>
                    </p:style>
                  </p:cxnSp>
                  <p:cxnSp>
                    <p:nvCxnSpPr>
                      <p:cNvPr id="283" name="Straight Connector 282">
                        <a:extLst>
                          <a:ext uri="{FF2B5EF4-FFF2-40B4-BE49-F238E27FC236}">
                            <a16:creationId xmlns:a16="http://schemas.microsoft.com/office/drawing/2014/main" id="{72619A9B-99FC-A88B-3E69-2A0DC35784B1}"/>
                          </a:ext>
                        </a:extLst>
                      </p:cNvPr>
                      <p:cNvCxnSpPr>
                        <a:cxnSpLocks/>
                      </p:cNvCxnSpPr>
                      <p:nvPr/>
                    </p:nvCxnSpPr>
                    <p:spPr>
                      <a:xfrm>
                        <a:off x="8959882" y="1840403"/>
                        <a:ext cx="393539" cy="0"/>
                      </a:xfrm>
                      <a:prstGeom prst="line">
                        <a:avLst/>
                      </a:prstGeom>
                      <a:ln w="38100">
                        <a:solidFill>
                          <a:srgbClr val="ED842D"/>
                        </a:solidFill>
                      </a:ln>
                    </p:spPr>
                    <p:style>
                      <a:lnRef idx="2">
                        <a:schemeClr val="accent1"/>
                      </a:lnRef>
                      <a:fillRef idx="0">
                        <a:schemeClr val="accent1"/>
                      </a:fillRef>
                      <a:effectRef idx="1">
                        <a:schemeClr val="accent1"/>
                      </a:effectRef>
                      <a:fontRef idx="minor">
                        <a:schemeClr val="tx1"/>
                      </a:fontRef>
                    </p:style>
                  </p:cxnSp>
                  <p:cxnSp>
                    <p:nvCxnSpPr>
                      <p:cNvPr id="284" name="Straight Connector 283">
                        <a:extLst>
                          <a:ext uri="{FF2B5EF4-FFF2-40B4-BE49-F238E27FC236}">
                            <a16:creationId xmlns:a16="http://schemas.microsoft.com/office/drawing/2014/main" id="{EA0E8102-E959-3960-62D6-7990CF622281}"/>
                          </a:ext>
                        </a:extLst>
                      </p:cNvPr>
                      <p:cNvCxnSpPr>
                        <a:cxnSpLocks/>
                      </p:cNvCxnSpPr>
                      <p:nvPr/>
                    </p:nvCxnSpPr>
                    <p:spPr>
                      <a:xfrm>
                        <a:off x="8959882" y="1775203"/>
                        <a:ext cx="393539" cy="0"/>
                      </a:xfrm>
                      <a:prstGeom prst="line">
                        <a:avLst/>
                      </a:prstGeom>
                      <a:ln w="38100">
                        <a:solidFill>
                          <a:srgbClr val="ED842D"/>
                        </a:solidFill>
                      </a:ln>
                    </p:spPr>
                    <p:style>
                      <a:lnRef idx="2">
                        <a:schemeClr val="accent1"/>
                      </a:lnRef>
                      <a:fillRef idx="0">
                        <a:schemeClr val="accent1"/>
                      </a:fillRef>
                      <a:effectRef idx="1">
                        <a:schemeClr val="accent1"/>
                      </a:effectRef>
                      <a:fontRef idx="minor">
                        <a:schemeClr val="tx1"/>
                      </a:fontRef>
                    </p:style>
                  </p:cxnSp>
                </p:grpSp>
              </p:grpSp>
              <p:grpSp>
                <p:nvGrpSpPr>
                  <p:cNvPr id="258" name="Group 257">
                    <a:extLst>
                      <a:ext uri="{FF2B5EF4-FFF2-40B4-BE49-F238E27FC236}">
                        <a16:creationId xmlns:a16="http://schemas.microsoft.com/office/drawing/2014/main" id="{D701355C-DF23-C99B-D11C-73FDA00118E4}"/>
                      </a:ext>
                    </a:extLst>
                  </p:cNvPr>
                  <p:cNvGrpSpPr/>
                  <p:nvPr/>
                </p:nvGrpSpPr>
                <p:grpSpPr>
                  <a:xfrm>
                    <a:off x="8586265" y="4298589"/>
                    <a:ext cx="1206339" cy="253690"/>
                    <a:chOff x="8738665" y="4693762"/>
                    <a:chExt cx="1206339" cy="253690"/>
                  </a:xfrm>
                </p:grpSpPr>
                <p:grpSp>
                  <p:nvGrpSpPr>
                    <p:cNvPr id="259" name="Group 258">
                      <a:extLst>
                        <a:ext uri="{FF2B5EF4-FFF2-40B4-BE49-F238E27FC236}">
                          <a16:creationId xmlns:a16="http://schemas.microsoft.com/office/drawing/2014/main" id="{15355D0A-CC65-0D45-CF01-798E83D3BC75}"/>
                        </a:ext>
                      </a:extLst>
                    </p:cNvPr>
                    <p:cNvGrpSpPr/>
                    <p:nvPr/>
                  </p:nvGrpSpPr>
                  <p:grpSpPr>
                    <a:xfrm>
                      <a:off x="8738665" y="4693762"/>
                      <a:ext cx="393539" cy="253690"/>
                      <a:chOff x="8959882" y="1775203"/>
                      <a:chExt cx="393539" cy="253690"/>
                    </a:xfrm>
                  </p:grpSpPr>
                  <p:cxnSp>
                    <p:nvCxnSpPr>
                      <p:cNvPr id="272" name="Straight Connector 271">
                        <a:extLst>
                          <a:ext uri="{FF2B5EF4-FFF2-40B4-BE49-F238E27FC236}">
                            <a16:creationId xmlns:a16="http://schemas.microsoft.com/office/drawing/2014/main" id="{9CA17871-1854-9F27-4808-93DE8AC4539D}"/>
                          </a:ext>
                        </a:extLst>
                      </p:cNvPr>
                      <p:cNvCxnSpPr>
                        <a:cxnSpLocks/>
                      </p:cNvCxnSpPr>
                      <p:nvPr/>
                    </p:nvCxnSpPr>
                    <p:spPr>
                      <a:xfrm>
                        <a:off x="8959882" y="2028893"/>
                        <a:ext cx="393539" cy="0"/>
                      </a:xfrm>
                      <a:prstGeom prst="line">
                        <a:avLst/>
                      </a:prstGeom>
                      <a:ln w="38100">
                        <a:solidFill>
                          <a:srgbClr val="7030A0"/>
                        </a:solidFill>
                      </a:ln>
                    </p:spPr>
                    <p:style>
                      <a:lnRef idx="2">
                        <a:schemeClr val="accent1"/>
                      </a:lnRef>
                      <a:fillRef idx="0">
                        <a:schemeClr val="accent1"/>
                      </a:fillRef>
                      <a:effectRef idx="1">
                        <a:schemeClr val="accent1"/>
                      </a:effectRef>
                      <a:fontRef idx="minor">
                        <a:schemeClr val="tx1"/>
                      </a:fontRef>
                    </p:style>
                  </p:cxnSp>
                  <p:cxnSp>
                    <p:nvCxnSpPr>
                      <p:cNvPr id="273" name="Straight Connector 272">
                        <a:extLst>
                          <a:ext uri="{FF2B5EF4-FFF2-40B4-BE49-F238E27FC236}">
                            <a16:creationId xmlns:a16="http://schemas.microsoft.com/office/drawing/2014/main" id="{D55CA2E9-5B8F-CC13-5BBF-F4D9BA44F76B}"/>
                          </a:ext>
                        </a:extLst>
                      </p:cNvPr>
                      <p:cNvCxnSpPr>
                        <a:cxnSpLocks/>
                      </p:cNvCxnSpPr>
                      <p:nvPr/>
                    </p:nvCxnSpPr>
                    <p:spPr>
                      <a:xfrm>
                        <a:off x="8959882" y="1968136"/>
                        <a:ext cx="393539" cy="0"/>
                      </a:xfrm>
                      <a:prstGeom prst="line">
                        <a:avLst/>
                      </a:prstGeom>
                      <a:ln w="38100">
                        <a:solidFill>
                          <a:srgbClr val="7030A0"/>
                        </a:solidFill>
                      </a:ln>
                    </p:spPr>
                    <p:style>
                      <a:lnRef idx="2">
                        <a:schemeClr val="accent1"/>
                      </a:lnRef>
                      <a:fillRef idx="0">
                        <a:schemeClr val="accent1"/>
                      </a:fillRef>
                      <a:effectRef idx="1">
                        <a:schemeClr val="accent1"/>
                      </a:effectRef>
                      <a:fontRef idx="minor">
                        <a:schemeClr val="tx1"/>
                      </a:fontRef>
                    </p:style>
                  </p:cxnSp>
                  <p:cxnSp>
                    <p:nvCxnSpPr>
                      <p:cNvPr id="274" name="Straight Connector 273">
                        <a:extLst>
                          <a:ext uri="{FF2B5EF4-FFF2-40B4-BE49-F238E27FC236}">
                            <a16:creationId xmlns:a16="http://schemas.microsoft.com/office/drawing/2014/main" id="{2B100E16-D94A-EC85-5002-9CC5FC568612}"/>
                          </a:ext>
                        </a:extLst>
                      </p:cNvPr>
                      <p:cNvCxnSpPr>
                        <a:cxnSpLocks/>
                      </p:cNvCxnSpPr>
                      <p:nvPr/>
                    </p:nvCxnSpPr>
                    <p:spPr>
                      <a:xfrm>
                        <a:off x="8959882" y="1904333"/>
                        <a:ext cx="393539" cy="0"/>
                      </a:xfrm>
                      <a:prstGeom prst="line">
                        <a:avLst/>
                      </a:prstGeom>
                      <a:ln w="38100">
                        <a:solidFill>
                          <a:srgbClr val="7030A0"/>
                        </a:solidFill>
                      </a:ln>
                    </p:spPr>
                    <p:style>
                      <a:lnRef idx="2">
                        <a:schemeClr val="accent1"/>
                      </a:lnRef>
                      <a:fillRef idx="0">
                        <a:schemeClr val="accent1"/>
                      </a:fillRef>
                      <a:effectRef idx="1">
                        <a:schemeClr val="accent1"/>
                      </a:effectRef>
                      <a:fontRef idx="minor">
                        <a:schemeClr val="tx1"/>
                      </a:fontRef>
                    </p:style>
                  </p:cxnSp>
                  <p:cxnSp>
                    <p:nvCxnSpPr>
                      <p:cNvPr id="275" name="Straight Connector 274">
                        <a:extLst>
                          <a:ext uri="{FF2B5EF4-FFF2-40B4-BE49-F238E27FC236}">
                            <a16:creationId xmlns:a16="http://schemas.microsoft.com/office/drawing/2014/main" id="{4F04D296-D903-7DF6-F8EC-31180FFF1C43}"/>
                          </a:ext>
                        </a:extLst>
                      </p:cNvPr>
                      <p:cNvCxnSpPr>
                        <a:cxnSpLocks/>
                      </p:cNvCxnSpPr>
                      <p:nvPr/>
                    </p:nvCxnSpPr>
                    <p:spPr>
                      <a:xfrm>
                        <a:off x="8959882" y="1840403"/>
                        <a:ext cx="393539" cy="0"/>
                      </a:xfrm>
                      <a:prstGeom prst="line">
                        <a:avLst/>
                      </a:prstGeom>
                      <a:ln w="38100">
                        <a:solidFill>
                          <a:srgbClr val="7030A0"/>
                        </a:solidFill>
                      </a:ln>
                    </p:spPr>
                    <p:style>
                      <a:lnRef idx="2">
                        <a:schemeClr val="accent1"/>
                      </a:lnRef>
                      <a:fillRef idx="0">
                        <a:schemeClr val="accent1"/>
                      </a:fillRef>
                      <a:effectRef idx="1">
                        <a:schemeClr val="accent1"/>
                      </a:effectRef>
                      <a:fontRef idx="minor">
                        <a:schemeClr val="tx1"/>
                      </a:fontRef>
                    </p:style>
                  </p:cxnSp>
                  <p:cxnSp>
                    <p:nvCxnSpPr>
                      <p:cNvPr id="276" name="Straight Connector 275">
                        <a:extLst>
                          <a:ext uri="{FF2B5EF4-FFF2-40B4-BE49-F238E27FC236}">
                            <a16:creationId xmlns:a16="http://schemas.microsoft.com/office/drawing/2014/main" id="{DE68B680-AB62-B669-2749-319F948C3586}"/>
                          </a:ext>
                        </a:extLst>
                      </p:cNvPr>
                      <p:cNvCxnSpPr>
                        <a:cxnSpLocks/>
                      </p:cNvCxnSpPr>
                      <p:nvPr/>
                    </p:nvCxnSpPr>
                    <p:spPr>
                      <a:xfrm>
                        <a:off x="8959882" y="1775203"/>
                        <a:ext cx="393539" cy="0"/>
                      </a:xfrm>
                      <a:prstGeom prst="line">
                        <a:avLst/>
                      </a:prstGeom>
                      <a:ln w="38100">
                        <a:solidFill>
                          <a:srgbClr val="7030A0"/>
                        </a:solidFill>
                      </a:ln>
                    </p:spPr>
                    <p:style>
                      <a:lnRef idx="2">
                        <a:schemeClr val="accent1"/>
                      </a:lnRef>
                      <a:fillRef idx="0">
                        <a:schemeClr val="accent1"/>
                      </a:fillRef>
                      <a:effectRef idx="1">
                        <a:schemeClr val="accent1"/>
                      </a:effectRef>
                      <a:fontRef idx="minor">
                        <a:schemeClr val="tx1"/>
                      </a:fontRef>
                    </p:style>
                  </p:cxnSp>
                </p:grpSp>
                <p:grpSp>
                  <p:nvGrpSpPr>
                    <p:cNvPr id="260" name="Group 259">
                      <a:extLst>
                        <a:ext uri="{FF2B5EF4-FFF2-40B4-BE49-F238E27FC236}">
                          <a16:creationId xmlns:a16="http://schemas.microsoft.com/office/drawing/2014/main" id="{3FD7040E-AA8A-A509-E18A-9F7ED5FBC2E2}"/>
                        </a:ext>
                      </a:extLst>
                    </p:cNvPr>
                    <p:cNvGrpSpPr/>
                    <p:nvPr/>
                  </p:nvGrpSpPr>
                  <p:grpSpPr>
                    <a:xfrm>
                      <a:off x="9145065" y="4693762"/>
                      <a:ext cx="393539" cy="253690"/>
                      <a:chOff x="8959882" y="1775203"/>
                      <a:chExt cx="393539" cy="253690"/>
                    </a:xfrm>
                  </p:grpSpPr>
                  <p:cxnSp>
                    <p:nvCxnSpPr>
                      <p:cNvPr id="267" name="Straight Connector 266">
                        <a:extLst>
                          <a:ext uri="{FF2B5EF4-FFF2-40B4-BE49-F238E27FC236}">
                            <a16:creationId xmlns:a16="http://schemas.microsoft.com/office/drawing/2014/main" id="{5E8B3CB9-CECB-F510-9A9E-3F8CB88A32FC}"/>
                          </a:ext>
                        </a:extLst>
                      </p:cNvPr>
                      <p:cNvCxnSpPr>
                        <a:cxnSpLocks/>
                      </p:cNvCxnSpPr>
                      <p:nvPr/>
                    </p:nvCxnSpPr>
                    <p:spPr>
                      <a:xfrm>
                        <a:off x="8959882" y="2028893"/>
                        <a:ext cx="393539" cy="0"/>
                      </a:xfrm>
                      <a:prstGeom prst="line">
                        <a:avLst/>
                      </a:prstGeom>
                      <a:ln w="38100">
                        <a:solidFill>
                          <a:srgbClr val="7030A0"/>
                        </a:solidFill>
                      </a:ln>
                    </p:spPr>
                    <p:style>
                      <a:lnRef idx="2">
                        <a:schemeClr val="accent1"/>
                      </a:lnRef>
                      <a:fillRef idx="0">
                        <a:schemeClr val="accent1"/>
                      </a:fillRef>
                      <a:effectRef idx="1">
                        <a:schemeClr val="accent1"/>
                      </a:effectRef>
                      <a:fontRef idx="minor">
                        <a:schemeClr val="tx1"/>
                      </a:fontRef>
                    </p:style>
                  </p:cxnSp>
                  <p:cxnSp>
                    <p:nvCxnSpPr>
                      <p:cNvPr id="268" name="Straight Connector 267">
                        <a:extLst>
                          <a:ext uri="{FF2B5EF4-FFF2-40B4-BE49-F238E27FC236}">
                            <a16:creationId xmlns:a16="http://schemas.microsoft.com/office/drawing/2014/main" id="{FFABE5E6-9A32-0F1F-9A48-AE890C400C54}"/>
                          </a:ext>
                        </a:extLst>
                      </p:cNvPr>
                      <p:cNvCxnSpPr>
                        <a:cxnSpLocks/>
                      </p:cNvCxnSpPr>
                      <p:nvPr/>
                    </p:nvCxnSpPr>
                    <p:spPr>
                      <a:xfrm>
                        <a:off x="8959882" y="1968136"/>
                        <a:ext cx="393539" cy="0"/>
                      </a:xfrm>
                      <a:prstGeom prst="line">
                        <a:avLst/>
                      </a:prstGeom>
                      <a:ln w="38100">
                        <a:solidFill>
                          <a:srgbClr val="7030A0"/>
                        </a:solidFill>
                      </a:ln>
                    </p:spPr>
                    <p:style>
                      <a:lnRef idx="2">
                        <a:schemeClr val="accent1"/>
                      </a:lnRef>
                      <a:fillRef idx="0">
                        <a:schemeClr val="accent1"/>
                      </a:fillRef>
                      <a:effectRef idx="1">
                        <a:schemeClr val="accent1"/>
                      </a:effectRef>
                      <a:fontRef idx="minor">
                        <a:schemeClr val="tx1"/>
                      </a:fontRef>
                    </p:style>
                  </p:cxnSp>
                  <p:cxnSp>
                    <p:nvCxnSpPr>
                      <p:cNvPr id="269" name="Straight Connector 268">
                        <a:extLst>
                          <a:ext uri="{FF2B5EF4-FFF2-40B4-BE49-F238E27FC236}">
                            <a16:creationId xmlns:a16="http://schemas.microsoft.com/office/drawing/2014/main" id="{0B85F8DE-FDBA-B503-852E-3306863AE849}"/>
                          </a:ext>
                        </a:extLst>
                      </p:cNvPr>
                      <p:cNvCxnSpPr>
                        <a:cxnSpLocks/>
                      </p:cNvCxnSpPr>
                      <p:nvPr/>
                    </p:nvCxnSpPr>
                    <p:spPr>
                      <a:xfrm>
                        <a:off x="8959882" y="1904333"/>
                        <a:ext cx="393539" cy="0"/>
                      </a:xfrm>
                      <a:prstGeom prst="line">
                        <a:avLst/>
                      </a:prstGeom>
                      <a:ln w="38100">
                        <a:solidFill>
                          <a:srgbClr val="7030A0"/>
                        </a:solidFill>
                      </a:ln>
                    </p:spPr>
                    <p:style>
                      <a:lnRef idx="2">
                        <a:schemeClr val="accent1"/>
                      </a:lnRef>
                      <a:fillRef idx="0">
                        <a:schemeClr val="accent1"/>
                      </a:fillRef>
                      <a:effectRef idx="1">
                        <a:schemeClr val="accent1"/>
                      </a:effectRef>
                      <a:fontRef idx="minor">
                        <a:schemeClr val="tx1"/>
                      </a:fontRef>
                    </p:style>
                  </p:cxnSp>
                  <p:cxnSp>
                    <p:nvCxnSpPr>
                      <p:cNvPr id="270" name="Straight Connector 269">
                        <a:extLst>
                          <a:ext uri="{FF2B5EF4-FFF2-40B4-BE49-F238E27FC236}">
                            <a16:creationId xmlns:a16="http://schemas.microsoft.com/office/drawing/2014/main" id="{5C1A29E0-D436-EE8D-0BAB-77DE89C09DAE}"/>
                          </a:ext>
                        </a:extLst>
                      </p:cNvPr>
                      <p:cNvCxnSpPr>
                        <a:cxnSpLocks/>
                      </p:cNvCxnSpPr>
                      <p:nvPr/>
                    </p:nvCxnSpPr>
                    <p:spPr>
                      <a:xfrm>
                        <a:off x="8959882" y="1840403"/>
                        <a:ext cx="393539" cy="0"/>
                      </a:xfrm>
                      <a:prstGeom prst="line">
                        <a:avLst/>
                      </a:prstGeom>
                      <a:ln w="38100">
                        <a:solidFill>
                          <a:srgbClr val="7030A0"/>
                        </a:solidFill>
                      </a:ln>
                    </p:spPr>
                    <p:style>
                      <a:lnRef idx="2">
                        <a:schemeClr val="accent1"/>
                      </a:lnRef>
                      <a:fillRef idx="0">
                        <a:schemeClr val="accent1"/>
                      </a:fillRef>
                      <a:effectRef idx="1">
                        <a:schemeClr val="accent1"/>
                      </a:effectRef>
                      <a:fontRef idx="minor">
                        <a:schemeClr val="tx1"/>
                      </a:fontRef>
                    </p:style>
                  </p:cxnSp>
                  <p:cxnSp>
                    <p:nvCxnSpPr>
                      <p:cNvPr id="271" name="Straight Connector 270">
                        <a:extLst>
                          <a:ext uri="{FF2B5EF4-FFF2-40B4-BE49-F238E27FC236}">
                            <a16:creationId xmlns:a16="http://schemas.microsoft.com/office/drawing/2014/main" id="{A94C1AB5-278C-5CB1-6B0E-BCF5FAD2A037}"/>
                          </a:ext>
                        </a:extLst>
                      </p:cNvPr>
                      <p:cNvCxnSpPr>
                        <a:cxnSpLocks/>
                      </p:cNvCxnSpPr>
                      <p:nvPr/>
                    </p:nvCxnSpPr>
                    <p:spPr>
                      <a:xfrm>
                        <a:off x="8959882" y="1775203"/>
                        <a:ext cx="393539" cy="0"/>
                      </a:xfrm>
                      <a:prstGeom prst="line">
                        <a:avLst/>
                      </a:prstGeom>
                      <a:ln w="38100">
                        <a:solidFill>
                          <a:srgbClr val="7030A0"/>
                        </a:solidFill>
                      </a:ln>
                    </p:spPr>
                    <p:style>
                      <a:lnRef idx="2">
                        <a:schemeClr val="accent1"/>
                      </a:lnRef>
                      <a:fillRef idx="0">
                        <a:schemeClr val="accent1"/>
                      </a:fillRef>
                      <a:effectRef idx="1">
                        <a:schemeClr val="accent1"/>
                      </a:effectRef>
                      <a:fontRef idx="minor">
                        <a:schemeClr val="tx1"/>
                      </a:fontRef>
                    </p:style>
                  </p:cxnSp>
                </p:grpSp>
                <p:grpSp>
                  <p:nvGrpSpPr>
                    <p:cNvPr id="261" name="Group 260">
                      <a:extLst>
                        <a:ext uri="{FF2B5EF4-FFF2-40B4-BE49-F238E27FC236}">
                          <a16:creationId xmlns:a16="http://schemas.microsoft.com/office/drawing/2014/main" id="{49744329-B5F3-657A-DBAB-EE5C4C871177}"/>
                        </a:ext>
                      </a:extLst>
                    </p:cNvPr>
                    <p:cNvGrpSpPr/>
                    <p:nvPr/>
                  </p:nvGrpSpPr>
                  <p:grpSpPr>
                    <a:xfrm>
                      <a:off x="9551465" y="4693762"/>
                      <a:ext cx="393539" cy="253690"/>
                      <a:chOff x="8959882" y="1775203"/>
                      <a:chExt cx="393539" cy="253690"/>
                    </a:xfrm>
                  </p:grpSpPr>
                  <p:cxnSp>
                    <p:nvCxnSpPr>
                      <p:cNvPr id="262" name="Straight Connector 261">
                        <a:extLst>
                          <a:ext uri="{FF2B5EF4-FFF2-40B4-BE49-F238E27FC236}">
                            <a16:creationId xmlns:a16="http://schemas.microsoft.com/office/drawing/2014/main" id="{067AEEDE-2031-CE3A-D263-7E4399777C6D}"/>
                          </a:ext>
                        </a:extLst>
                      </p:cNvPr>
                      <p:cNvCxnSpPr>
                        <a:cxnSpLocks/>
                      </p:cNvCxnSpPr>
                      <p:nvPr/>
                    </p:nvCxnSpPr>
                    <p:spPr>
                      <a:xfrm>
                        <a:off x="8959882" y="2028893"/>
                        <a:ext cx="393539" cy="0"/>
                      </a:xfrm>
                      <a:prstGeom prst="line">
                        <a:avLst/>
                      </a:prstGeom>
                      <a:ln w="38100">
                        <a:solidFill>
                          <a:srgbClr val="7030A0"/>
                        </a:solidFill>
                      </a:ln>
                    </p:spPr>
                    <p:style>
                      <a:lnRef idx="2">
                        <a:schemeClr val="accent1"/>
                      </a:lnRef>
                      <a:fillRef idx="0">
                        <a:schemeClr val="accent1"/>
                      </a:fillRef>
                      <a:effectRef idx="1">
                        <a:schemeClr val="accent1"/>
                      </a:effectRef>
                      <a:fontRef idx="minor">
                        <a:schemeClr val="tx1"/>
                      </a:fontRef>
                    </p:style>
                  </p:cxnSp>
                  <p:cxnSp>
                    <p:nvCxnSpPr>
                      <p:cNvPr id="263" name="Straight Connector 262">
                        <a:extLst>
                          <a:ext uri="{FF2B5EF4-FFF2-40B4-BE49-F238E27FC236}">
                            <a16:creationId xmlns:a16="http://schemas.microsoft.com/office/drawing/2014/main" id="{A924DC2F-7E56-EEAB-CFF5-2005F6E91779}"/>
                          </a:ext>
                        </a:extLst>
                      </p:cNvPr>
                      <p:cNvCxnSpPr>
                        <a:cxnSpLocks/>
                      </p:cNvCxnSpPr>
                      <p:nvPr/>
                    </p:nvCxnSpPr>
                    <p:spPr>
                      <a:xfrm>
                        <a:off x="8959882" y="1968136"/>
                        <a:ext cx="393539" cy="0"/>
                      </a:xfrm>
                      <a:prstGeom prst="line">
                        <a:avLst/>
                      </a:prstGeom>
                      <a:ln w="38100">
                        <a:solidFill>
                          <a:srgbClr val="7030A0"/>
                        </a:solidFill>
                      </a:ln>
                    </p:spPr>
                    <p:style>
                      <a:lnRef idx="2">
                        <a:schemeClr val="accent1"/>
                      </a:lnRef>
                      <a:fillRef idx="0">
                        <a:schemeClr val="accent1"/>
                      </a:fillRef>
                      <a:effectRef idx="1">
                        <a:schemeClr val="accent1"/>
                      </a:effectRef>
                      <a:fontRef idx="minor">
                        <a:schemeClr val="tx1"/>
                      </a:fontRef>
                    </p:style>
                  </p:cxnSp>
                  <p:cxnSp>
                    <p:nvCxnSpPr>
                      <p:cNvPr id="264" name="Straight Connector 263">
                        <a:extLst>
                          <a:ext uri="{FF2B5EF4-FFF2-40B4-BE49-F238E27FC236}">
                            <a16:creationId xmlns:a16="http://schemas.microsoft.com/office/drawing/2014/main" id="{7AD82573-27F5-C96D-FB48-B365FC13BFF5}"/>
                          </a:ext>
                        </a:extLst>
                      </p:cNvPr>
                      <p:cNvCxnSpPr>
                        <a:cxnSpLocks/>
                      </p:cNvCxnSpPr>
                      <p:nvPr/>
                    </p:nvCxnSpPr>
                    <p:spPr>
                      <a:xfrm>
                        <a:off x="8959882" y="1904333"/>
                        <a:ext cx="393539" cy="0"/>
                      </a:xfrm>
                      <a:prstGeom prst="line">
                        <a:avLst/>
                      </a:prstGeom>
                      <a:ln w="38100">
                        <a:solidFill>
                          <a:srgbClr val="7030A0"/>
                        </a:solidFill>
                      </a:ln>
                    </p:spPr>
                    <p:style>
                      <a:lnRef idx="2">
                        <a:schemeClr val="accent1"/>
                      </a:lnRef>
                      <a:fillRef idx="0">
                        <a:schemeClr val="accent1"/>
                      </a:fillRef>
                      <a:effectRef idx="1">
                        <a:schemeClr val="accent1"/>
                      </a:effectRef>
                      <a:fontRef idx="minor">
                        <a:schemeClr val="tx1"/>
                      </a:fontRef>
                    </p:style>
                  </p:cxnSp>
                  <p:cxnSp>
                    <p:nvCxnSpPr>
                      <p:cNvPr id="265" name="Straight Connector 264">
                        <a:extLst>
                          <a:ext uri="{FF2B5EF4-FFF2-40B4-BE49-F238E27FC236}">
                            <a16:creationId xmlns:a16="http://schemas.microsoft.com/office/drawing/2014/main" id="{ADB11C18-868F-956F-EE44-B3000B2B759F}"/>
                          </a:ext>
                        </a:extLst>
                      </p:cNvPr>
                      <p:cNvCxnSpPr>
                        <a:cxnSpLocks/>
                      </p:cNvCxnSpPr>
                      <p:nvPr/>
                    </p:nvCxnSpPr>
                    <p:spPr>
                      <a:xfrm>
                        <a:off x="8959882" y="1840403"/>
                        <a:ext cx="393539" cy="0"/>
                      </a:xfrm>
                      <a:prstGeom prst="line">
                        <a:avLst/>
                      </a:prstGeom>
                      <a:ln w="38100">
                        <a:solidFill>
                          <a:srgbClr val="7030A0"/>
                        </a:solidFill>
                      </a:ln>
                    </p:spPr>
                    <p:style>
                      <a:lnRef idx="2">
                        <a:schemeClr val="accent1"/>
                      </a:lnRef>
                      <a:fillRef idx="0">
                        <a:schemeClr val="accent1"/>
                      </a:fillRef>
                      <a:effectRef idx="1">
                        <a:schemeClr val="accent1"/>
                      </a:effectRef>
                      <a:fontRef idx="minor">
                        <a:schemeClr val="tx1"/>
                      </a:fontRef>
                    </p:style>
                  </p:cxnSp>
                  <p:cxnSp>
                    <p:nvCxnSpPr>
                      <p:cNvPr id="266" name="Straight Connector 265">
                        <a:extLst>
                          <a:ext uri="{FF2B5EF4-FFF2-40B4-BE49-F238E27FC236}">
                            <a16:creationId xmlns:a16="http://schemas.microsoft.com/office/drawing/2014/main" id="{427E9B87-F720-1838-E6E4-7EFD419951F3}"/>
                          </a:ext>
                        </a:extLst>
                      </p:cNvPr>
                      <p:cNvCxnSpPr>
                        <a:cxnSpLocks/>
                      </p:cNvCxnSpPr>
                      <p:nvPr/>
                    </p:nvCxnSpPr>
                    <p:spPr>
                      <a:xfrm>
                        <a:off x="8959882" y="1775203"/>
                        <a:ext cx="393539" cy="0"/>
                      </a:xfrm>
                      <a:prstGeom prst="line">
                        <a:avLst/>
                      </a:prstGeom>
                      <a:ln w="38100">
                        <a:solidFill>
                          <a:srgbClr val="7030A0"/>
                        </a:solidFill>
                      </a:ln>
                    </p:spPr>
                    <p:style>
                      <a:lnRef idx="2">
                        <a:schemeClr val="accent1"/>
                      </a:lnRef>
                      <a:fillRef idx="0">
                        <a:schemeClr val="accent1"/>
                      </a:fillRef>
                      <a:effectRef idx="1">
                        <a:schemeClr val="accent1"/>
                      </a:effectRef>
                      <a:fontRef idx="minor">
                        <a:schemeClr val="tx1"/>
                      </a:fontRef>
                    </p:style>
                  </p:cxnSp>
                </p:grpSp>
              </p:grpSp>
            </p:grpSp>
            <p:grpSp>
              <p:nvGrpSpPr>
                <p:cNvPr id="214" name="Group 213">
                  <a:extLst>
                    <a:ext uri="{FF2B5EF4-FFF2-40B4-BE49-F238E27FC236}">
                      <a16:creationId xmlns:a16="http://schemas.microsoft.com/office/drawing/2014/main" id="{7798E91E-950A-A415-BAF2-8A90B0194076}"/>
                    </a:ext>
                  </a:extLst>
                </p:cNvPr>
                <p:cNvGrpSpPr/>
                <p:nvPr/>
              </p:nvGrpSpPr>
              <p:grpSpPr>
                <a:xfrm>
                  <a:off x="10627231" y="4361121"/>
                  <a:ext cx="1206339" cy="770829"/>
                  <a:chOff x="10627231" y="4360988"/>
                  <a:chExt cx="1206339" cy="770829"/>
                </a:xfrm>
              </p:grpSpPr>
              <p:grpSp>
                <p:nvGrpSpPr>
                  <p:cNvPr id="231" name="Group 230">
                    <a:extLst>
                      <a:ext uri="{FF2B5EF4-FFF2-40B4-BE49-F238E27FC236}">
                        <a16:creationId xmlns:a16="http://schemas.microsoft.com/office/drawing/2014/main" id="{9FA9BD50-30C6-3619-BAAA-3B19406E778A}"/>
                      </a:ext>
                    </a:extLst>
                  </p:cNvPr>
                  <p:cNvGrpSpPr/>
                  <p:nvPr/>
                </p:nvGrpSpPr>
                <p:grpSpPr>
                  <a:xfrm>
                    <a:off x="10627231" y="4360988"/>
                    <a:ext cx="1206339" cy="129130"/>
                    <a:chOff x="10627231" y="4159388"/>
                    <a:chExt cx="1206339" cy="129130"/>
                  </a:xfrm>
                </p:grpSpPr>
                <p:grpSp>
                  <p:nvGrpSpPr>
                    <p:cNvPr id="245" name="Group 244">
                      <a:extLst>
                        <a:ext uri="{FF2B5EF4-FFF2-40B4-BE49-F238E27FC236}">
                          <a16:creationId xmlns:a16="http://schemas.microsoft.com/office/drawing/2014/main" id="{D296616F-9C1E-32DB-E49E-74F14BBFAE36}"/>
                        </a:ext>
                      </a:extLst>
                    </p:cNvPr>
                    <p:cNvGrpSpPr/>
                    <p:nvPr/>
                  </p:nvGrpSpPr>
                  <p:grpSpPr>
                    <a:xfrm>
                      <a:off x="10627231" y="4159388"/>
                      <a:ext cx="393539" cy="129130"/>
                      <a:chOff x="8959882" y="1775203"/>
                      <a:chExt cx="393539" cy="129130"/>
                    </a:xfrm>
                  </p:grpSpPr>
                  <p:cxnSp>
                    <p:nvCxnSpPr>
                      <p:cNvPr id="254" name="Straight Connector 253">
                        <a:extLst>
                          <a:ext uri="{FF2B5EF4-FFF2-40B4-BE49-F238E27FC236}">
                            <a16:creationId xmlns:a16="http://schemas.microsoft.com/office/drawing/2014/main" id="{B948C3C4-C58F-7534-06C8-E2D902E963D8}"/>
                          </a:ext>
                        </a:extLst>
                      </p:cNvPr>
                      <p:cNvCxnSpPr>
                        <a:cxnSpLocks/>
                      </p:cNvCxnSpPr>
                      <p:nvPr/>
                    </p:nvCxnSpPr>
                    <p:spPr>
                      <a:xfrm>
                        <a:off x="8959882" y="1904333"/>
                        <a:ext cx="393539" cy="0"/>
                      </a:xfrm>
                      <a:prstGeom prst="line">
                        <a:avLst/>
                      </a:prstGeom>
                      <a:ln w="38100">
                        <a:solidFill>
                          <a:srgbClr val="7030A0"/>
                        </a:solidFill>
                      </a:ln>
                    </p:spPr>
                    <p:style>
                      <a:lnRef idx="2">
                        <a:schemeClr val="accent1"/>
                      </a:lnRef>
                      <a:fillRef idx="0">
                        <a:schemeClr val="accent1"/>
                      </a:fillRef>
                      <a:effectRef idx="1">
                        <a:schemeClr val="accent1"/>
                      </a:effectRef>
                      <a:fontRef idx="minor">
                        <a:schemeClr val="tx1"/>
                      </a:fontRef>
                    </p:style>
                  </p:cxnSp>
                  <p:cxnSp>
                    <p:nvCxnSpPr>
                      <p:cNvPr id="255" name="Straight Connector 254">
                        <a:extLst>
                          <a:ext uri="{FF2B5EF4-FFF2-40B4-BE49-F238E27FC236}">
                            <a16:creationId xmlns:a16="http://schemas.microsoft.com/office/drawing/2014/main" id="{4FBB302A-99EB-4101-C3E3-A3267E3DA080}"/>
                          </a:ext>
                        </a:extLst>
                      </p:cNvPr>
                      <p:cNvCxnSpPr>
                        <a:cxnSpLocks/>
                      </p:cNvCxnSpPr>
                      <p:nvPr/>
                    </p:nvCxnSpPr>
                    <p:spPr>
                      <a:xfrm>
                        <a:off x="8959882" y="1840403"/>
                        <a:ext cx="393539" cy="0"/>
                      </a:xfrm>
                      <a:prstGeom prst="line">
                        <a:avLst/>
                      </a:prstGeom>
                      <a:ln w="38100">
                        <a:solidFill>
                          <a:srgbClr val="7030A0"/>
                        </a:solidFill>
                      </a:ln>
                    </p:spPr>
                    <p:style>
                      <a:lnRef idx="2">
                        <a:schemeClr val="accent1"/>
                      </a:lnRef>
                      <a:fillRef idx="0">
                        <a:schemeClr val="accent1"/>
                      </a:fillRef>
                      <a:effectRef idx="1">
                        <a:schemeClr val="accent1"/>
                      </a:effectRef>
                      <a:fontRef idx="minor">
                        <a:schemeClr val="tx1"/>
                      </a:fontRef>
                    </p:style>
                  </p:cxnSp>
                  <p:cxnSp>
                    <p:nvCxnSpPr>
                      <p:cNvPr id="256" name="Straight Connector 255">
                        <a:extLst>
                          <a:ext uri="{FF2B5EF4-FFF2-40B4-BE49-F238E27FC236}">
                            <a16:creationId xmlns:a16="http://schemas.microsoft.com/office/drawing/2014/main" id="{DF9871ED-FB8E-DC5E-4712-48FE3655C27E}"/>
                          </a:ext>
                        </a:extLst>
                      </p:cNvPr>
                      <p:cNvCxnSpPr>
                        <a:cxnSpLocks/>
                      </p:cNvCxnSpPr>
                      <p:nvPr/>
                    </p:nvCxnSpPr>
                    <p:spPr>
                      <a:xfrm>
                        <a:off x="8959882" y="1775203"/>
                        <a:ext cx="393539" cy="0"/>
                      </a:xfrm>
                      <a:prstGeom prst="line">
                        <a:avLst/>
                      </a:prstGeom>
                      <a:ln w="38100">
                        <a:solidFill>
                          <a:srgbClr val="7030A0"/>
                        </a:solidFill>
                      </a:ln>
                    </p:spPr>
                    <p:style>
                      <a:lnRef idx="2">
                        <a:schemeClr val="accent1"/>
                      </a:lnRef>
                      <a:fillRef idx="0">
                        <a:schemeClr val="accent1"/>
                      </a:fillRef>
                      <a:effectRef idx="1">
                        <a:schemeClr val="accent1"/>
                      </a:effectRef>
                      <a:fontRef idx="minor">
                        <a:schemeClr val="tx1"/>
                      </a:fontRef>
                    </p:style>
                  </p:cxnSp>
                </p:grpSp>
                <p:grpSp>
                  <p:nvGrpSpPr>
                    <p:cNvPr id="246" name="Group 245">
                      <a:extLst>
                        <a:ext uri="{FF2B5EF4-FFF2-40B4-BE49-F238E27FC236}">
                          <a16:creationId xmlns:a16="http://schemas.microsoft.com/office/drawing/2014/main" id="{F4D21C89-31F0-DC00-6C18-FC944F6D1840}"/>
                        </a:ext>
                      </a:extLst>
                    </p:cNvPr>
                    <p:cNvGrpSpPr/>
                    <p:nvPr/>
                  </p:nvGrpSpPr>
                  <p:grpSpPr>
                    <a:xfrm>
                      <a:off x="11033631" y="4159388"/>
                      <a:ext cx="393539" cy="129130"/>
                      <a:chOff x="8959882" y="1775203"/>
                      <a:chExt cx="393539" cy="129130"/>
                    </a:xfrm>
                  </p:grpSpPr>
                  <p:cxnSp>
                    <p:nvCxnSpPr>
                      <p:cNvPr id="251" name="Straight Connector 250">
                        <a:extLst>
                          <a:ext uri="{FF2B5EF4-FFF2-40B4-BE49-F238E27FC236}">
                            <a16:creationId xmlns:a16="http://schemas.microsoft.com/office/drawing/2014/main" id="{38E6E97C-20C1-5FDF-31A8-1917837C5BCD}"/>
                          </a:ext>
                        </a:extLst>
                      </p:cNvPr>
                      <p:cNvCxnSpPr>
                        <a:cxnSpLocks/>
                      </p:cNvCxnSpPr>
                      <p:nvPr/>
                    </p:nvCxnSpPr>
                    <p:spPr>
                      <a:xfrm>
                        <a:off x="8959882" y="1904333"/>
                        <a:ext cx="393539" cy="0"/>
                      </a:xfrm>
                      <a:prstGeom prst="line">
                        <a:avLst/>
                      </a:prstGeom>
                      <a:ln w="38100">
                        <a:solidFill>
                          <a:srgbClr val="7030A0"/>
                        </a:solidFill>
                      </a:ln>
                    </p:spPr>
                    <p:style>
                      <a:lnRef idx="2">
                        <a:schemeClr val="accent1"/>
                      </a:lnRef>
                      <a:fillRef idx="0">
                        <a:schemeClr val="accent1"/>
                      </a:fillRef>
                      <a:effectRef idx="1">
                        <a:schemeClr val="accent1"/>
                      </a:effectRef>
                      <a:fontRef idx="minor">
                        <a:schemeClr val="tx1"/>
                      </a:fontRef>
                    </p:style>
                  </p:cxnSp>
                  <p:cxnSp>
                    <p:nvCxnSpPr>
                      <p:cNvPr id="252" name="Straight Connector 251">
                        <a:extLst>
                          <a:ext uri="{FF2B5EF4-FFF2-40B4-BE49-F238E27FC236}">
                            <a16:creationId xmlns:a16="http://schemas.microsoft.com/office/drawing/2014/main" id="{27B327B4-97FF-6AEC-8E84-41AA6B17DD6A}"/>
                          </a:ext>
                        </a:extLst>
                      </p:cNvPr>
                      <p:cNvCxnSpPr>
                        <a:cxnSpLocks/>
                      </p:cNvCxnSpPr>
                      <p:nvPr/>
                    </p:nvCxnSpPr>
                    <p:spPr>
                      <a:xfrm>
                        <a:off x="8959882" y="1840403"/>
                        <a:ext cx="393539" cy="0"/>
                      </a:xfrm>
                      <a:prstGeom prst="line">
                        <a:avLst/>
                      </a:prstGeom>
                      <a:ln w="38100">
                        <a:solidFill>
                          <a:srgbClr val="7030A0"/>
                        </a:solidFill>
                      </a:ln>
                    </p:spPr>
                    <p:style>
                      <a:lnRef idx="2">
                        <a:schemeClr val="accent1"/>
                      </a:lnRef>
                      <a:fillRef idx="0">
                        <a:schemeClr val="accent1"/>
                      </a:fillRef>
                      <a:effectRef idx="1">
                        <a:schemeClr val="accent1"/>
                      </a:effectRef>
                      <a:fontRef idx="minor">
                        <a:schemeClr val="tx1"/>
                      </a:fontRef>
                    </p:style>
                  </p:cxnSp>
                  <p:cxnSp>
                    <p:nvCxnSpPr>
                      <p:cNvPr id="253" name="Straight Connector 252">
                        <a:extLst>
                          <a:ext uri="{FF2B5EF4-FFF2-40B4-BE49-F238E27FC236}">
                            <a16:creationId xmlns:a16="http://schemas.microsoft.com/office/drawing/2014/main" id="{43383D62-33A5-DDED-846A-DCFD65C10D0F}"/>
                          </a:ext>
                        </a:extLst>
                      </p:cNvPr>
                      <p:cNvCxnSpPr>
                        <a:cxnSpLocks/>
                      </p:cNvCxnSpPr>
                      <p:nvPr/>
                    </p:nvCxnSpPr>
                    <p:spPr>
                      <a:xfrm>
                        <a:off x="8959882" y="1775203"/>
                        <a:ext cx="393539" cy="0"/>
                      </a:xfrm>
                      <a:prstGeom prst="line">
                        <a:avLst/>
                      </a:prstGeom>
                      <a:ln w="38100">
                        <a:solidFill>
                          <a:srgbClr val="7030A0"/>
                        </a:solidFill>
                      </a:ln>
                    </p:spPr>
                    <p:style>
                      <a:lnRef idx="2">
                        <a:schemeClr val="accent1"/>
                      </a:lnRef>
                      <a:fillRef idx="0">
                        <a:schemeClr val="accent1"/>
                      </a:fillRef>
                      <a:effectRef idx="1">
                        <a:schemeClr val="accent1"/>
                      </a:effectRef>
                      <a:fontRef idx="minor">
                        <a:schemeClr val="tx1"/>
                      </a:fontRef>
                    </p:style>
                  </p:cxnSp>
                </p:grpSp>
                <p:grpSp>
                  <p:nvGrpSpPr>
                    <p:cNvPr id="247" name="Group 246">
                      <a:extLst>
                        <a:ext uri="{FF2B5EF4-FFF2-40B4-BE49-F238E27FC236}">
                          <a16:creationId xmlns:a16="http://schemas.microsoft.com/office/drawing/2014/main" id="{1A546A17-7386-AF2F-C5BB-FC268DAEE325}"/>
                        </a:ext>
                      </a:extLst>
                    </p:cNvPr>
                    <p:cNvGrpSpPr/>
                    <p:nvPr/>
                  </p:nvGrpSpPr>
                  <p:grpSpPr>
                    <a:xfrm>
                      <a:off x="11440031" y="4159388"/>
                      <a:ext cx="393539" cy="129130"/>
                      <a:chOff x="8959882" y="1775203"/>
                      <a:chExt cx="393539" cy="129130"/>
                    </a:xfrm>
                  </p:grpSpPr>
                  <p:cxnSp>
                    <p:nvCxnSpPr>
                      <p:cNvPr id="248" name="Straight Connector 247">
                        <a:extLst>
                          <a:ext uri="{FF2B5EF4-FFF2-40B4-BE49-F238E27FC236}">
                            <a16:creationId xmlns:a16="http://schemas.microsoft.com/office/drawing/2014/main" id="{782A0A30-53B7-0398-39B0-F8D8C36E40A5}"/>
                          </a:ext>
                        </a:extLst>
                      </p:cNvPr>
                      <p:cNvCxnSpPr>
                        <a:cxnSpLocks/>
                      </p:cNvCxnSpPr>
                      <p:nvPr/>
                    </p:nvCxnSpPr>
                    <p:spPr>
                      <a:xfrm>
                        <a:off x="8959882" y="1904333"/>
                        <a:ext cx="393539" cy="0"/>
                      </a:xfrm>
                      <a:prstGeom prst="line">
                        <a:avLst/>
                      </a:prstGeom>
                      <a:ln w="38100">
                        <a:solidFill>
                          <a:srgbClr val="7030A0"/>
                        </a:solidFill>
                      </a:ln>
                    </p:spPr>
                    <p:style>
                      <a:lnRef idx="2">
                        <a:schemeClr val="accent1"/>
                      </a:lnRef>
                      <a:fillRef idx="0">
                        <a:schemeClr val="accent1"/>
                      </a:fillRef>
                      <a:effectRef idx="1">
                        <a:schemeClr val="accent1"/>
                      </a:effectRef>
                      <a:fontRef idx="minor">
                        <a:schemeClr val="tx1"/>
                      </a:fontRef>
                    </p:style>
                  </p:cxnSp>
                  <p:cxnSp>
                    <p:nvCxnSpPr>
                      <p:cNvPr id="249" name="Straight Connector 248">
                        <a:extLst>
                          <a:ext uri="{FF2B5EF4-FFF2-40B4-BE49-F238E27FC236}">
                            <a16:creationId xmlns:a16="http://schemas.microsoft.com/office/drawing/2014/main" id="{203C21DF-8387-30DC-F312-A0B673481654}"/>
                          </a:ext>
                        </a:extLst>
                      </p:cNvPr>
                      <p:cNvCxnSpPr>
                        <a:cxnSpLocks/>
                      </p:cNvCxnSpPr>
                      <p:nvPr/>
                    </p:nvCxnSpPr>
                    <p:spPr>
                      <a:xfrm>
                        <a:off x="8959882" y="1840403"/>
                        <a:ext cx="393539" cy="0"/>
                      </a:xfrm>
                      <a:prstGeom prst="line">
                        <a:avLst/>
                      </a:prstGeom>
                      <a:ln w="38100">
                        <a:solidFill>
                          <a:srgbClr val="7030A0"/>
                        </a:solidFill>
                      </a:ln>
                    </p:spPr>
                    <p:style>
                      <a:lnRef idx="2">
                        <a:schemeClr val="accent1"/>
                      </a:lnRef>
                      <a:fillRef idx="0">
                        <a:schemeClr val="accent1"/>
                      </a:fillRef>
                      <a:effectRef idx="1">
                        <a:schemeClr val="accent1"/>
                      </a:effectRef>
                      <a:fontRef idx="minor">
                        <a:schemeClr val="tx1"/>
                      </a:fontRef>
                    </p:style>
                  </p:cxnSp>
                  <p:cxnSp>
                    <p:nvCxnSpPr>
                      <p:cNvPr id="250" name="Straight Connector 249">
                        <a:extLst>
                          <a:ext uri="{FF2B5EF4-FFF2-40B4-BE49-F238E27FC236}">
                            <a16:creationId xmlns:a16="http://schemas.microsoft.com/office/drawing/2014/main" id="{8076B313-DC7A-F810-8CB7-7BB31EFC3600}"/>
                          </a:ext>
                        </a:extLst>
                      </p:cNvPr>
                      <p:cNvCxnSpPr>
                        <a:cxnSpLocks/>
                      </p:cNvCxnSpPr>
                      <p:nvPr/>
                    </p:nvCxnSpPr>
                    <p:spPr>
                      <a:xfrm>
                        <a:off x="8959882" y="1775203"/>
                        <a:ext cx="393539" cy="0"/>
                      </a:xfrm>
                      <a:prstGeom prst="line">
                        <a:avLst/>
                      </a:prstGeom>
                      <a:ln w="38100">
                        <a:solidFill>
                          <a:srgbClr val="7030A0"/>
                        </a:solidFill>
                      </a:ln>
                    </p:spPr>
                    <p:style>
                      <a:lnRef idx="2">
                        <a:schemeClr val="accent1"/>
                      </a:lnRef>
                      <a:fillRef idx="0">
                        <a:schemeClr val="accent1"/>
                      </a:fillRef>
                      <a:effectRef idx="1">
                        <a:schemeClr val="accent1"/>
                      </a:effectRef>
                      <a:fontRef idx="minor">
                        <a:schemeClr val="tx1"/>
                      </a:fontRef>
                    </p:style>
                  </p:cxnSp>
                </p:grpSp>
              </p:grpSp>
              <p:grpSp>
                <p:nvGrpSpPr>
                  <p:cNvPr id="232" name="Group 231">
                    <a:extLst>
                      <a:ext uri="{FF2B5EF4-FFF2-40B4-BE49-F238E27FC236}">
                        <a16:creationId xmlns:a16="http://schemas.microsoft.com/office/drawing/2014/main" id="{D3A2C470-B6AA-9325-DB01-7300BEB982E9}"/>
                      </a:ext>
                    </a:extLst>
                  </p:cNvPr>
                  <p:cNvGrpSpPr/>
                  <p:nvPr/>
                </p:nvGrpSpPr>
                <p:grpSpPr>
                  <a:xfrm>
                    <a:off x="10627231" y="5002687"/>
                    <a:ext cx="1206339" cy="129130"/>
                    <a:chOff x="10627231" y="4633447"/>
                    <a:chExt cx="1206339" cy="129130"/>
                  </a:xfrm>
                </p:grpSpPr>
                <p:grpSp>
                  <p:nvGrpSpPr>
                    <p:cNvPr id="233" name="Group 232">
                      <a:extLst>
                        <a:ext uri="{FF2B5EF4-FFF2-40B4-BE49-F238E27FC236}">
                          <a16:creationId xmlns:a16="http://schemas.microsoft.com/office/drawing/2014/main" id="{77E75737-9F55-4595-7A2D-CCB0273EB6E2}"/>
                        </a:ext>
                      </a:extLst>
                    </p:cNvPr>
                    <p:cNvGrpSpPr/>
                    <p:nvPr/>
                  </p:nvGrpSpPr>
                  <p:grpSpPr>
                    <a:xfrm>
                      <a:off x="10627231" y="4633447"/>
                      <a:ext cx="393539" cy="129130"/>
                      <a:chOff x="8959882" y="1775203"/>
                      <a:chExt cx="393539" cy="129130"/>
                    </a:xfrm>
                  </p:grpSpPr>
                  <p:cxnSp>
                    <p:nvCxnSpPr>
                      <p:cNvPr id="242" name="Straight Connector 241">
                        <a:extLst>
                          <a:ext uri="{FF2B5EF4-FFF2-40B4-BE49-F238E27FC236}">
                            <a16:creationId xmlns:a16="http://schemas.microsoft.com/office/drawing/2014/main" id="{099DC739-D7AC-EB6B-EDEA-A87C8106C281}"/>
                          </a:ext>
                        </a:extLst>
                      </p:cNvPr>
                      <p:cNvCxnSpPr>
                        <a:cxnSpLocks/>
                      </p:cNvCxnSpPr>
                      <p:nvPr/>
                    </p:nvCxnSpPr>
                    <p:spPr>
                      <a:xfrm>
                        <a:off x="8959882" y="1904333"/>
                        <a:ext cx="393539" cy="0"/>
                      </a:xfrm>
                      <a:prstGeom prst="line">
                        <a:avLst/>
                      </a:prstGeom>
                      <a:ln w="38100">
                        <a:solidFill>
                          <a:srgbClr val="ED842D"/>
                        </a:solidFill>
                      </a:ln>
                    </p:spPr>
                    <p:style>
                      <a:lnRef idx="2">
                        <a:schemeClr val="accent1"/>
                      </a:lnRef>
                      <a:fillRef idx="0">
                        <a:schemeClr val="accent1"/>
                      </a:fillRef>
                      <a:effectRef idx="1">
                        <a:schemeClr val="accent1"/>
                      </a:effectRef>
                      <a:fontRef idx="minor">
                        <a:schemeClr val="tx1"/>
                      </a:fontRef>
                    </p:style>
                  </p:cxnSp>
                  <p:cxnSp>
                    <p:nvCxnSpPr>
                      <p:cNvPr id="243" name="Straight Connector 242">
                        <a:extLst>
                          <a:ext uri="{FF2B5EF4-FFF2-40B4-BE49-F238E27FC236}">
                            <a16:creationId xmlns:a16="http://schemas.microsoft.com/office/drawing/2014/main" id="{72B220B9-BD40-768B-E0D7-5A1E040ABE91}"/>
                          </a:ext>
                        </a:extLst>
                      </p:cNvPr>
                      <p:cNvCxnSpPr>
                        <a:cxnSpLocks/>
                      </p:cNvCxnSpPr>
                      <p:nvPr/>
                    </p:nvCxnSpPr>
                    <p:spPr>
                      <a:xfrm>
                        <a:off x="8959882" y="1840403"/>
                        <a:ext cx="393539" cy="0"/>
                      </a:xfrm>
                      <a:prstGeom prst="line">
                        <a:avLst/>
                      </a:prstGeom>
                      <a:ln w="38100">
                        <a:solidFill>
                          <a:srgbClr val="ED842D"/>
                        </a:solidFill>
                      </a:ln>
                    </p:spPr>
                    <p:style>
                      <a:lnRef idx="2">
                        <a:schemeClr val="accent1"/>
                      </a:lnRef>
                      <a:fillRef idx="0">
                        <a:schemeClr val="accent1"/>
                      </a:fillRef>
                      <a:effectRef idx="1">
                        <a:schemeClr val="accent1"/>
                      </a:effectRef>
                      <a:fontRef idx="minor">
                        <a:schemeClr val="tx1"/>
                      </a:fontRef>
                    </p:style>
                  </p:cxnSp>
                  <p:cxnSp>
                    <p:nvCxnSpPr>
                      <p:cNvPr id="244" name="Straight Connector 243">
                        <a:extLst>
                          <a:ext uri="{FF2B5EF4-FFF2-40B4-BE49-F238E27FC236}">
                            <a16:creationId xmlns:a16="http://schemas.microsoft.com/office/drawing/2014/main" id="{A119104C-0F37-50D9-3FAE-98943F7D38B7}"/>
                          </a:ext>
                        </a:extLst>
                      </p:cNvPr>
                      <p:cNvCxnSpPr>
                        <a:cxnSpLocks/>
                      </p:cNvCxnSpPr>
                      <p:nvPr/>
                    </p:nvCxnSpPr>
                    <p:spPr>
                      <a:xfrm>
                        <a:off x="8959882" y="1775203"/>
                        <a:ext cx="393539" cy="0"/>
                      </a:xfrm>
                      <a:prstGeom prst="line">
                        <a:avLst/>
                      </a:prstGeom>
                      <a:ln w="38100">
                        <a:solidFill>
                          <a:srgbClr val="ED842D"/>
                        </a:solidFill>
                      </a:ln>
                    </p:spPr>
                    <p:style>
                      <a:lnRef idx="2">
                        <a:schemeClr val="accent1"/>
                      </a:lnRef>
                      <a:fillRef idx="0">
                        <a:schemeClr val="accent1"/>
                      </a:fillRef>
                      <a:effectRef idx="1">
                        <a:schemeClr val="accent1"/>
                      </a:effectRef>
                      <a:fontRef idx="minor">
                        <a:schemeClr val="tx1"/>
                      </a:fontRef>
                    </p:style>
                  </p:cxnSp>
                </p:grpSp>
                <p:grpSp>
                  <p:nvGrpSpPr>
                    <p:cNvPr id="234" name="Group 233">
                      <a:extLst>
                        <a:ext uri="{FF2B5EF4-FFF2-40B4-BE49-F238E27FC236}">
                          <a16:creationId xmlns:a16="http://schemas.microsoft.com/office/drawing/2014/main" id="{982FFB1C-CC4E-5C3F-5856-28C600FF86C1}"/>
                        </a:ext>
                      </a:extLst>
                    </p:cNvPr>
                    <p:cNvGrpSpPr/>
                    <p:nvPr/>
                  </p:nvGrpSpPr>
                  <p:grpSpPr>
                    <a:xfrm>
                      <a:off x="11033631" y="4633447"/>
                      <a:ext cx="393539" cy="129130"/>
                      <a:chOff x="8959882" y="1775203"/>
                      <a:chExt cx="393539" cy="129130"/>
                    </a:xfrm>
                  </p:grpSpPr>
                  <p:cxnSp>
                    <p:nvCxnSpPr>
                      <p:cNvPr id="239" name="Straight Connector 238">
                        <a:extLst>
                          <a:ext uri="{FF2B5EF4-FFF2-40B4-BE49-F238E27FC236}">
                            <a16:creationId xmlns:a16="http://schemas.microsoft.com/office/drawing/2014/main" id="{BAA28A8C-95DA-FE7F-9C01-25229632C477}"/>
                          </a:ext>
                        </a:extLst>
                      </p:cNvPr>
                      <p:cNvCxnSpPr>
                        <a:cxnSpLocks/>
                      </p:cNvCxnSpPr>
                      <p:nvPr/>
                    </p:nvCxnSpPr>
                    <p:spPr>
                      <a:xfrm>
                        <a:off x="8959882" y="1904333"/>
                        <a:ext cx="393539" cy="0"/>
                      </a:xfrm>
                      <a:prstGeom prst="line">
                        <a:avLst/>
                      </a:prstGeom>
                      <a:ln w="38100">
                        <a:solidFill>
                          <a:srgbClr val="ED842D"/>
                        </a:solidFill>
                      </a:ln>
                    </p:spPr>
                    <p:style>
                      <a:lnRef idx="2">
                        <a:schemeClr val="accent1"/>
                      </a:lnRef>
                      <a:fillRef idx="0">
                        <a:schemeClr val="accent1"/>
                      </a:fillRef>
                      <a:effectRef idx="1">
                        <a:schemeClr val="accent1"/>
                      </a:effectRef>
                      <a:fontRef idx="minor">
                        <a:schemeClr val="tx1"/>
                      </a:fontRef>
                    </p:style>
                  </p:cxnSp>
                  <p:cxnSp>
                    <p:nvCxnSpPr>
                      <p:cNvPr id="240" name="Straight Connector 239">
                        <a:extLst>
                          <a:ext uri="{FF2B5EF4-FFF2-40B4-BE49-F238E27FC236}">
                            <a16:creationId xmlns:a16="http://schemas.microsoft.com/office/drawing/2014/main" id="{587FB1C3-3C69-A911-D6AF-DC2103F31255}"/>
                          </a:ext>
                        </a:extLst>
                      </p:cNvPr>
                      <p:cNvCxnSpPr>
                        <a:cxnSpLocks/>
                      </p:cNvCxnSpPr>
                      <p:nvPr/>
                    </p:nvCxnSpPr>
                    <p:spPr>
                      <a:xfrm>
                        <a:off x="8959882" y="1840403"/>
                        <a:ext cx="393539" cy="0"/>
                      </a:xfrm>
                      <a:prstGeom prst="line">
                        <a:avLst/>
                      </a:prstGeom>
                      <a:ln w="38100">
                        <a:solidFill>
                          <a:srgbClr val="ED842D"/>
                        </a:solidFill>
                      </a:ln>
                    </p:spPr>
                    <p:style>
                      <a:lnRef idx="2">
                        <a:schemeClr val="accent1"/>
                      </a:lnRef>
                      <a:fillRef idx="0">
                        <a:schemeClr val="accent1"/>
                      </a:fillRef>
                      <a:effectRef idx="1">
                        <a:schemeClr val="accent1"/>
                      </a:effectRef>
                      <a:fontRef idx="minor">
                        <a:schemeClr val="tx1"/>
                      </a:fontRef>
                    </p:style>
                  </p:cxnSp>
                  <p:cxnSp>
                    <p:nvCxnSpPr>
                      <p:cNvPr id="241" name="Straight Connector 240">
                        <a:extLst>
                          <a:ext uri="{FF2B5EF4-FFF2-40B4-BE49-F238E27FC236}">
                            <a16:creationId xmlns:a16="http://schemas.microsoft.com/office/drawing/2014/main" id="{5A02F5C7-3981-6DB9-BB32-8F9565E6EDF1}"/>
                          </a:ext>
                        </a:extLst>
                      </p:cNvPr>
                      <p:cNvCxnSpPr>
                        <a:cxnSpLocks/>
                      </p:cNvCxnSpPr>
                      <p:nvPr/>
                    </p:nvCxnSpPr>
                    <p:spPr>
                      <a:xfrm>
                        <a:off x="8959882" y="1775203"/>
                        <a:ext cx="393539" cy="0"/>
                      </a:xfrm>
                      <a:prstGeom prst="line">
                        <a:avLst/>
                      </a:prstGeom>
                      <a:ln w="38100">
                        <a:solidFill>
                          <a:srgbClr val="ED842D"/>
                        </a:solidFill>
                      </a:ln>
                    </p:spPr>
                    <p:style>
                      <a:lnRef idx="2">
                        <a:schemeClr val="accent1"/>
                      </a:lnRef>
                      <a:fillRef idx="0">
                        <a:schemeClr val="accent1"/>
                      </a:fillRef>
                      <a:effectRef idx="1">
                        <a:schemeClr val="accent1"/>
                      </a:effectRef>
                      <a:fontRef idx="minor">
                        <a:schemeClr val="tx1"/>
                      </a:fontRef>
                    </p:style>
                  </p:cxnSp>
                </p:grpSp>
                <p:grpSp>
                  <p:nvGrpSpPr>
                    <p:cNvPr id="235" name="Group 234">
                      <a:extLst>
                        <a:ext uri="{FF2B5EF4-FFF2-40B4-BE49-F238E27FC236}">
                          <a16:creationId xmlns:a16="http://schemas.microsoft.com/office/drawing/2014/main" id="{0FAA7DC9-AC79-DAB9-6907-AE3C04FE6627}"/>
                        </a:ext>
                      </a:extLst>
                    </p:cNvPr>
                    <p:cNvGrpSpPr/>
                    <p:nvPr/>
                  </p:nvGrpSpPr>
                  <p:grpSpPr>
                    <a:xfrm>
                      <a:off x="11440031" y="4633447"/>
                      <a:ext cx="393539" cy="129130"/>
                      <a:chOff x="8959882" y="1775203"/>
                      <a:chExt cx="393539" cy="129130"/>
                    </a:xfrm>
                  </p:grpSpPr>
                  <p:cxnSp>
                    <p:nvCxnSpPr>
                      <p:cNvPr id="236" name="Straight Connector 235">
                        <a:extLst>
                          <a:ext uri="{FF2B5EF4-FFF2-40B4-BE49-F238E27FC236}">
                            <a16:creationId xmlns:a16="http://schemas.microsoft.com/office/drawing/2014/main" id="{837A61A6-7F3D-EC7F-A2D0-4DAC093CA5D4}"/>
                          </a:ext>
                        </a:extLst>
                      </p:cNvPr>
                      <p:cNvCxnSpPr>
                        <a:cxnSpLocks/>
                      </p:cNvCxnSpPr>
                      <p:nvPr/>
                    </p:nvCxnSpPr>
                    <p:spPr>
                      <a:xfrm>
                        <a:off x="8959882" y="1904333"/>
                        <a:ext cx="393539" cy="0"/>
                      </a:xfrm>
                      <a:prstGeom prst="line">
                        <a:avLst/>
                      </a:prstGeom>
                      <a:ln w="38100">
                        <a:solidFill>
                          <a:srgbClr val="ED842D"/>
                        </a:solidFill>
                      </a:ln>
                    </p:spPr>
                    <p:style>
                      <a:lnRef idx="2">
                        <a:schemeClr val="accent1"/>
                      </a:lnRef>
                      <a:fillRef idx="0">
                        <a:schemeClr val="accent1"/>
                      </a:fillRef>
                      <a:effectRef idx="1">
                        <a:schemeClr val="accent1"/>
                      </a:effectRef>
                      <a:fontRef idx="minor">
                        <a:schemeClr val="tx1"/>
                      </a:fontRef>
                    </p:style>
                  </p:cxnSp>
                  <p:cxnSp>
                    <p:nvCxnSpPr>
                      <p:cNvPr id="237" name="Straight Connector 236">
                        <a:extLst>
                          <a:ext uri="{FF2B5EF4-FFF2-40B4-BE49-F238E27FC236}">
                            <a16:creationId xmlns:a16="http://schemas.microsoft.com/office/drawing/2014/main" id="{032FDFF7-4EBD-2477-6D41-939FCCB6D350}"/>
                          </a:ext>
                        </a:extLst>
                      </p:cNvPr>
                      <p:cNvCxnSpPr>
                        <a:cxnSpLocks/>
                      </p:cNvCxnSpPr>
                      <p:nvPr/>
                    </p:nvCxnSpPr>
                    <p:spPr>
                      <a:xfrm>
                        <a:off x="8959882" y="1840403"/>
                        <a:ext cx="393539" cy="0"/>
                      </a:xfrm>
                      <a:prstGeom prst="line">
                        <a:avLst/>
                      </a:prstGeom>
                      <a:ln w="38100">
                        <a:solidFill>
                          <a:srgbClr val="ED842D"/>
                        </a:solidFill>
                      </a:ln>
                    </p:spPr>
                    <p:style>
                      <a:lnRef idx="2">
                        <a:schemeClr val="accent1"/>
                      </a:lnRef>
                      <a:fillRef idx="0">
                        <a:schemeClr val="accent1"/>
                      </a:fillRef>
                      <a:effectRef idx="1">
                        <a:schemeClr val="accent1"/>
                      </a:effectRef>
                      <a:fontRef idx="minor">
                        <a:schemeClr val="tx1"/>
                      </a:fontRef>
                    </p:style>
                  </p:cxnSp>
                  <p:cxnSp>
                    <p:nvCxnSpPr>
                      <p:cNvPr id="238" name="Straight Connector 237">
                        <a:extLst>
                          <a:ext uri="{FF2B5EF4-FFF2-40B4-BE49-F238E27FC236}">
                            <a16:creationId xmlns:a16="http://schemas.microsoft.com/office/drawing/2014/main" id="{68D90416-0325-D7EE-7FA3-422075D0310F}"/>
                          </a:ext>
                        </a:extLst>
                      </p:cNvPr>
                      <p:cNvCxnSpPr>
                        <a:cxnSpLocks/>
                      </p:cNvCxnSpPr>
                      <p:nvPr/>
                    </p:nvCxnSpPr>
                    <p:spPr>
                      <a:xfrm>
                        <a:off x="8959882" y="1775203"/>
                        <a:ext cx="393539" cy="0"/>
                      </a:xfrm>
                      <a:prstGeom prst="line">
                        <a:avLst/>
                      </a:prstGeom>
                      <a:ln w="38100">
                        <a:solidFill>
                          <a:srgbClr val="ED842D"/>
                        </a:solidFill>
                      </a:ln>
                    </p:spPr>
                    <p:style>
                      <a:lnRef idx="2">
                        <a:schemeClr val="accent1"/>
                      </a:lnRef>
                      <a:fillRef idx="0">
                        <a:schemeClr val="accent1"/>
                      </a:fillRef>
                      <a:effectRef idx="1">
                        <a:schemeClr val="accent1"/>
                      </a:effectRef>
                      <a:fontRef idx="minor">
                        <a:schemeClr val="tx1"/>
                      </a:fontRef>
                    </p:style>
                  </p:cxnSp>
                </p:grpSp>
              </p:grpSp>
            </p:grpSp>
            <p:grpSp>
              <p:nvGrpSpPr>
                <p:cNvPr id="215" name="Group 214">
                  <a:extLst>
                    <a:ext uri="{FF2B5EF4-FFF2-40B4-BE49-F238E27FC236}">
                      <a16:creationId xmlns:a16="http://schemas.microsoft.com/office/drawing/2014/main" id="{1966CDE4-A8F0-4C9F-6CB0-29EE1FCE15EB}"/>
                    </a:ext>
                  </a:extLst>
                </p:cNvPr>
                <p:cNvGrpSpPr/>
                <p:nvPr/>
              </p:nvGrpSpPr>
              <p:grpSpPr>
                <a:xfrm>
                  <a:off x="4570275" y="4434563"/>
                  <a:ext cx="665825" cy="623944"/>
                  <a:chOff x="4570275" y="4190226"/>
                  <a:chExt cx="665825" cy="623944"/>
                </a:xfrm>
              </p:grpSpPr>
              <p:grpSp>
                <p:nvGrpSpPr>
                  <p:cNvPr id="227" name="Group 226">
                    <a:extLst>
                      <a:ext uri="{FF2B5EF4-FFF2-40B4-BE49-F238E27FC236}">
                        <a16:creationId xmlns:a16="http://schemas.microsoft.com/office/drawing/2014/main" id="{9D314447-FDD8-7150-E4EC-B266B239EFA0}"/>
                      </a:ext>
                    </a:extLst>
                  </p:cNvPr>
                  <p:cNvGrpSpPr/>
                  <p:nvPr/>
                </p:nvGrpSpPr>
                <p:grpSpPr>
                  <a:xfrm>
                    <a:off x="4794569" y="4190226"/>
                    <a:ext cx="441531" cy="623944"/>
                    <a:chOff x="4771419" y="4167076"/>
                    <a:chExt cx="441531" cy="623944"/>
                  </a:xfrm>
                </p:grpSpPr>
                <p:cxnSp>
                  <p:nvCxnSpPr>
                    <p:cNvPr id="229" name="Connector: Curved 228">
                      <a:extLst>
                        <a:ext uri="{FF2B5EF4-FFF2-40B4-BE49-F238E27FC236}">
                          <a16:creationId xmlns:a16="http://schemas.microsoft.com/office/drawing/2014/main" id="{B9188C38-D32D-6021-4B37-9753D83426EA}"/>
                        </a:ext>
                      </a:extLst>
                    </p:cNvPr>
                    <p:cNvCxnSpPr>
                      <a:cxnSpLocks/>
                    </p:cNvCxnSpPr>
                    <p:nvPr/>
                  </p:nvCxnSpPr>
                  <p:spPr>
                    <a:xfrm flipV="1">
                      <a:off x="4771419" y="4167076"/>
                      <a:ext cx="441531" cy="309205"/>
                    </a:xfrm>
                    <a:prstGeom prst="curved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30" name="Connector: Curved 229">
                      <a:extLst>
                        <a:ext uri="{FF2B5EF4-FFF2-40B4-BE49-F238E27FC236}">
                          <a16:creationId xmlns:a16="http://schemas.microsoft.com/office/drawing/2014/main" id="{9F352044-9876-C54E-4395-B3E53B746042}"/>
                        </a:ext>
                      </a:extLst>
                    </p:cNvPr>
                    <p:cNvCxnSpPr/>
                    <p:nvPr/>
                  </p:nvCxnSpPr>
                  <p:spPr>
                    <a:xfrm>
                      <a:off x="4771419" y="4476281"/>
                      <a:ext cx="426291" cy="314739"/>
                    </a:xfrm>
                    <a:prstGeom prst="curvedConnector3">
                      <a:avLst>
                        <a:gd name="adj1" fmla="val 51788"/>
                      </a:avLst>
                    </a:prstGeom>
                    <a:ln>
                      <a:tailEnd type="triangle"/>
                    </a:ln>
                  </p:spPr>
                  <p:style>
                    <a:lnRef idx="2">
                      <a:schemeClr val="accent1"/>
                    </a:lnRef>
                    <a:fillRef idx="0">
                      <a:schemeClr val="accent1"/>
                    </a:fillRef>
                    <a:effectRef idx="1">
                      <a:schemeClr val="accent1"/>
                    </a:effectRef>
                    <a:fontRef idx="minor">
                      <a:schemeClr val="tx1"/>
                    </a:fontRef>
                  </p:style>
                </p:cxnSp>
              </p:grpSp>
              <p:cxnSp>
                <p:nvCxnSpPr>
                  <p:cNvPr id="228" name="Straight Connector 227">
                    <a:extLst>
                      <a:ext uri="{FF2B5EF4-FFF2-40B4-BE49-F238E27FC236}">
                        <a16:creationId xmlns:a16="http://schemas.microsoft.com/office/drawing/2014/main" id="{B82F992A-285B-BCA0-1BFF-732EE61D1C0E}"/>
                      </a:ext>
                    </a:extLst>
                  </p:cNvPr>
                  <p:cNvCxnSpPr>
                    <a:cxnSpLocks/>
                  </p:cNvCxnSpPr>
                  <p:nvPr/>
                </p:nvCxnSpPr>
                <p:spPr>
                  <a:xfrm>
                    <a:off x="4570275" y="4499431"/>
                    <a:ext cx="288237" cy="0"/>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216" name="Group 215">
                  <a:extLst>
                    <a:ext uri="{FF2B5EF4-FFF2-40B4-BE49-F238E27FC236}">
                      <a16:creationId xmlns:a16="http://schemas.microsoft.com/office/drawing/2014/main" id="{8C7FB2DC-A729-D34D-28C2-35AC52EBA4B3}"/>
                    </a:ext>
                  </a:extLst>
                </p:cNvPr>
                <p:cNvGrpSpPr/>
                <p:nvPr/>
              </p:nvGrpSpPr>
              <p:grpSpPr>
                <a:xfrm>
                  <a:off x="7895000" y="4434563"/>
                  <a:ext cx="665825" cy="623944"/>
                  <a:chOff x="4570275" y="4190226"/>
                  <a:chExt cx="665825" cy="623944"/>
                </a:xfrm>
              </p:grpSpPr>
              <p:grpSp>
                <p:nvGrpSpPr>
                  <p:cNvPr id="223" name="Group 222">
                    <a:extLst>
                      <a:ext uri="{FF2B5EF4-FFF2-40B4-BE49-F238E27FC236}">
                        <a16:creationId xmlns:a16="http://schemas.microsoft.com/office/drawing/2014/main" id="{6EE22232-74D4-0CCA-4658-772A6D338537}"/>
                      </a:ext>
                    </a:extLst>
                  </p:cNvPr>
                  <p:cNvGrpSpPr/>
                  <p:nvPr/>
                </p:nvGrpSpPr>
                <p:grpSpPr>
                  <a:xfrm>
                    <a:off x="4794569" y="4190226"/>
                    <a:ext cx="441531" cy="623944"/>
                    <a:chOff x="4771419" y="4167076"/>
                    <a:chExt cx="441531" cy="623944"/>
                  </a:xfrm>
                </p:grpSpPr>
                <p:cxnSp>
                  <p:nvCxnSpPr>
                    <p:cNvPr id="225" name="Connector: Curved 224">
                      <a:extLst>
                        <a:ext uri="{FF2B5EF4-FFF2-40B4-BE49-F238E27FC236}">
                          <a16:creationId xmlns:a16="http://schemas.microsoft.com/office/drawing/2014/main" id="{A2127310-DD06-004F-CEBF-434D0C392FA3}"/>
                        </a:ext>
                      </a:extLst>
                    </p:cNvPr>
                    <p:cNvCxnSpPr>
                      <a:cxnSpLocks/>
                    </p:cNvCxnSpPr>
                    <p:nvPr/>
                  </p:nvCxnSpPr>
                  <p:spPr>
                    <a:xfrm flipV="1">
                      <a:off x="4771419" y="4167076"/>
                      <a:ext cx="441531" cy="309205"/>
                    </a:xfrm>
                    <a:prstGeom prst="curved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26" name="Connector: Curved 225">
                      <a:extLst>
                        <a:ext uri="{FF2B5EF4-FFF2-40B4-BE49-F238E27FC236}">
                          <a16:creationId xmlns:a16="http://schemas.microsoft.com/office/drawing/2014/main" id="{F0628C3E-FB48-DBEE-16B9-B514FE8C86C9}"/>
                        </a:ext>
                      </a:extLst>
                    </p:cNvPr>
                    <p:cNvCxnSpPr/>
                    <p:nvPr/>
                  </p:nvCxnSpPr>
                  <p:spPr>
                    <a:xfrm>
                      <a:off x="4771419" y="4476281"/>
                      <a:ext cx="426291" cy="314739"/>
                    </a:xfrm>
                    <a:prstGeom prst="curvedConnector3">
                      <a:avLst>
                        <a:gd name="adj1" fmla="val 51788"/>
                      </a:avLst>
                    </a:prstGeom>
                    <a:ln>
                      <a:tailEnd type="triangle"/>
                    </a:ln>
                  </p:spPr>
                  <p:style>
                    <a:lnRef idx="2">
                      <a:schemeClr val="accent1"/>
                    </a:lnRef>
                    <a:fillRef idx="0">
                      <a:schemeClr val="accent1"/>
                    </a:fillRef>
                    <a:effectRef idx="1">
                      <a:schemeClr val="accent1"/>
                    </a:effectRef>
                    <a:fontRef idx="minor">
                      <a:schemeClr val="tx1"/>
                    </a:fontRef>
                  </p:style>
                </p:cxnSp>
              </p:grpSp>
              <p:cxnSp>
                <p:nvCxnSpPr>
                  <p:cNvPr id="224" name="Straight Connector 223">
                    <a:extLst>
                      <a:ext uri="{FF2B5EF4-FFF2-40B4-BE49-F238E27FC236}">
                        <a16:creationId xmlns:a16="http://schemas.microsoft.com/office/drawing/2014/main" id="{EB6B0221-3ED3-549F-5BA0-43F47592E1EC}"/>
                      </a:ext>
                    </a:extLst>
                  </p:cNvPr>
                  <p:cNvCxnSpPr>
                    <a:cxnSpLocks/>
                  </p:cNvCxnSpPr>
                  <p:nvPr/>
                </p:nvCxnSpPr>
                <p:spPr>
                  <a:xfrm>
                    <a:off x="4570275" y="4499431"/>
                    <a:ext cx="288237" cy="0"/>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217" name="Group 216">
                  <a:extLst>
                    <a:ext uri="{FF2B5EF4-FFF2-40B4-BE49-F238E27FC236}">
                      <a16:creationId xmlns:a16="http://schemas.microsoft.com/office/drawing/2014/main" id="{28129091-8378-5F91-5940-394E9D231665}"/>
                    </a:ext>
                  </a:extLst>
                </p:cNvPr>
                <p:cNvGrpSpPr/>
                <p:nvPr/>
              </p:nvGrpSpPr>
              <p:grpSpPr>
                <a:xfrm>
                  <a:off x="9900541" y="4434563"/>
                  <a:ext cx="665825" cy="623944"/>
                  <a:chOff x="4570275" y="4190226"/>
                  <a:chExt cx="665825" cy="623944"/>
                </a:xfrm>
              </p:grpSpPr>
              <p:grpSp>
                <p:nvGrpSpPr>
                  <p:cNvPr id="219" name="Group 218">
                    <a:extLst>
                      <a:ext uri="{FF2B5EF4-FFF2-40B4-BE49-F238E27FC236}">
                        <a16:creationId xmlns:a16="http://schemas.microsoft.com/office/drawing/2014/main" id="{F29B061D-F444-4C10-1BAC-44DF24BDAE89}"/>
                      </a:ext>
                    </a:extLst>
                  </p:cNvPr>
                  <p:cNvGrpSpPr/>
                  <p:nvPr/>
                </p:nvGrpSpPr>
                <p:grpSpPr>
                  <a:xfrm>
                    <a:off x="4794569" y="4190226"/>
                    <a:ext cx="441531" cy="623944"/>
                    <a:chOff x="4771419" y="4167076"/>
                    <a:chExt cx="441531" cy="623944"/>
                  </a:xfrm>
                </p:grpSpPr>
                <p:cxnSp>
                  <p:nvCxnSpPr>
                    <p:cNvPr id="221" name="Connector: Curved 220">
                      <a:extLst>
                        <a:ext uri="{FF2B5EF4-FFF2-40B4-BE49-F238E27FC236}">
                          <a16:creationId xmlns:a16="http://schemas.microsoft.com/office/drawing/2014/main" id="{C46EFC0C-32FF-6C77-2579-4BEF58A3C4D5}"/>
                        </a:ext>
                      </a:extLst>
                    </p:cNvPr>
                    <p:cNvCxnSpPr>
                      <a:cxnSpLocks/>
                    </p:cNvCxnSpPr>
                    <p:nvPr/>
                  </p:nvCxnSpPr>
                  <p:spPr>
                    <a:xfrm flipV="1">
                      <a:off x="4771419" y="4167076"/>
                      <a:ext cx="441531" cy="309205"/>
                    </a:xfrm>
                    <a:prstGeom prst="curved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22" name="Connector: Curved 221">
                      <a:extLst>
                        <a:ext uri="{FF2B5EF4-FFF2-40B4-BE49-F238E27FC236}">
                          <a16:creationId xmlns:a16="http://schemas.microsoft.com/office/drawing/2014/main" id="{395190F8-99D7-D14D-D705-655A888C4B1C}"/>
                        </a:ext>
                      </a:extLst>
                    </p:cNvPr>
                    <p:cNvCxnSpPr/>
                    <p:nvPr/>
                  </p:nvCxnSpPr>
                  <p:spPr>
                    <a:xfrm>
                      <a:off x="4771419" y="4476281"/>
                      <a:ext cx="426291" cy="314739"/>
                    </a:xfrm>
                    <a:prstGeom prst="curvedConnector3">
                      <a:avLst>
                        <a:gd name="adj1" fmla="val 51788"/>
                      </a:avLst>
                    </a:prstGeom>
                    <a:ln>
                      <a:tailEnd type="triangle"/>
                    </a:ln>
                  </p:spPr>
                  <p:style>
                    <a:lnRef idx="2">
                      <a:schemeClr val="accent1"/>
                    </a:lnRef>
                    <a:fillRef idx="0">
                      <a:schemeClr val="accent1"/>
                    </a:fillRef>
                    <a:effectRef idx="1">
                      <a:schemeClr val="accent1"/>
                    </a:effectRef>
                    <a:fontRef idx="minor">
                      <a:schemeClr val="tx1"/>
                    </a:fontRef>
                  </p:style>
                </p:cxnSp>
              </p:grpSp>
              <p:cxnSp>
                <p:nvCxnSpPr>
                  <p:cNvPr id="220" name="Straight Connector 219">
                    <a:extLst>
                      <a:ext uri="{FF2B5EF4-FFF2-40B4-BE49-F238E27FC236}">
                        <a16:creationId xmlns:a16="http://schemas.microsoft.com/office/drawing/2014/main" id="{E30D1195-9C7D-6350-B40A-A7331E9097B4}"/>
                      </a:ext>
                    </a:extLst>
                  </p:cNvPr>
                  <p:cNvCxnSpPr>
                    <a:cxnSpLocks/>
                  </p:cNvCxnSpPr>
                  <p:nvPr/>
                </p:nvCxnSpPr>
                <p:spPr>
                  <a:xfrm>
                    <a:off x="4570275" y="4499431"/>
                    <a:ext cx="288237" cy="0"/>
                  </a:xfrm>
                  <a:prstGeom prst="line">
                    <a:avLst/>
                  </a:prstGeom>
                </p:spPr>
                <p:style>
                  <a:lnRef idx="2">
                    <a:schemeClr val="accent1"/>
                  </a:lnRef>
                  <a:fillRef idx="0">
                    <a:schemeClr val="accent1"/>
                  </a:fillRef>
                  <a:effectRef idx="1">
                    <a:schemeClr val="accent1"/>
                  </a:effectRef>
                  <a:fontRef idx="minor">
                    <a:schemeClr val="tx1"/>
                  </a:fontRef>
                </p:style>
              </p:cxnSp>
            </p:grpSp>
            <p:cxnSp>
              <p:nvCxnSpPr>
                <p:cNvPr id="218" name="Straight Arrow Connector 217">
                  <a:extLst>
                    <a:ext uri="{FF2B5EF4-FFF2-40B4-BE49-F238E27FC236}">
                      <a16:creationId xmlns:a16="http://schemas.microsoft.com/office/drawing/2014/main" id="{AA38813A-5961-5594-BF67-F816BFD0069A}"/>
                    </a:ext>
                  </a:extLst>
                </p:cNvPr>
                <p:cNvCxnSpPr>
                  <a:cxnSpLocks/>
                </p:cNvCxnSpPr>
                <p:nvPr/>
              </p:nvCxnSpPr>
              <p:spPr>
                <a:xfrm>
                  <a:off x="6224444" y="4746535"/>
                  <a:ext cx="674149"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sp>
            <p:nvSpPr>
              <p:cNvPr id="206" name="TextBox 205">
                <a:extLst>
                  <a:ext uri="{FF2B5EF4-FFF2-40B4-BE49-F238E27FC236}">
                    <a16:creationId xmlns:a16="http://schemas.microsoft.com/office/drawing/2014/main" id="{197DE2F4-866F-307B-3B95-90A8F28527CA}"/>
                  </a:ext>
                </a:extLst>
              </p:cNvPr>
              <p:cNvSpPr txBox="1"/>
              <p:nvPr/>
            </p:nvSpPr>
            <p:spPr>
              <a:xfrm>
                <a:off x="4506413" y="4154003"/>
                <a:ext cx="846257" cy="461665"/>
              </a:xfrm>
              <a:prstGeom prst="rect">
                <a:avLst/>
              </a:prstGeom>
              <a:noFill/>
            </p:spPr>
            <p:txBody>
              <a:bodyPr wrap="none" rtlCol="0">
                <a:spAutoFit/>
              </a:bodyPr>
              <a:lstStyle/>
              <a:p>
                <a:pPr algn="ctr"/>
                <a:r>
                  <a:rPr lang="en-US" sz="1200"/>
                  <a:t>DNA </a:t>
                </a:r>
              </a:p>
              <a:p>
                <a:pPr algn="ctr"/>
                <a:r>
                  <a:rPr lang="en-US" sz="1200"/>
                  <a:t>extraction</a:t>
                </a:r>
              </a:p>
            </p:txBody>
          </p:sp>
          <p:sp>
            <p:nvSpPr>
              <p:cNvPr id="207" name="TextBox 206">
                <a:extLst>
                  <a:ext uri="{FF2B5EF4-FFF2-40B4-BE49-F238E27FC236}">
                    <a16:creationId xmlns:a16="http://schemas.microsoft.com/office/drawing/2014/main" id="{64C4F415-131C-ACC3-D9B3-F8B78AEC28A7}"/>
                  </a:ext>
                </a:extLst>
              </p:cNvPr>
              <p:cNvSpPr txBox="1"/>
              <p:nvPr/>
            </p:nvSpPr>
            <p:spPr>
              <a:xfrm>
                <a:off x="6092631" y="4156360"/>
                <a:ext cx="954107" cy="461665"/>
              </a:xfrm>
              <a:prstGeom prst="rect">
                <a:avLst/>
              </a:prstGeom>
              <a:noFill/>
            </p:spPr>
            <p:txBody>
              <a:bodyPr wrap="none" rtlCol="0">
                <a:spAutoFit/>
              </a:bodyPr>
              <a:lstStyle/>
              <a:p>
                <a:pPr algn="ctr"/>
                <a:r>
                  <a:rPr lang="en-US" sz="1200"/>
                  <a:t>Library </a:t>
                </a:r>
              </a:p>
              <a:p>
                <a:pPr algn="ctr"/>
                <a:r>
                  <a:rPr lang="en-US" sz="1200"/>
                  <a:t>preparation</a:t>
                </a:r>
              </a:p>
            </p:txBody>
          </p:sp>
          <p:sp>
            <p:nvSpPr>
              <p:cNvPr id="208" name="TextBox 207">
                <a:extLst>
                  <a:ext uri="{FF2B5EF4-FFF2-40B4-BE49-F238E27FC236}">
                    <a16:creationId xmlns:a16="http://schemas.microsoft.com/office/drawing/2014/main" id="{568B32DF-EEA1-1567-0764-AEA8B8E55C52}"/>
                  </a:ext>
                </a:extLst>
              </p:cNvPr>
              <p:cNvSpPr txBox="1"/>
              <p:nvPr/>
            </p:nvSpPr>
            <p:spPr>
              <a:xfrm>
                <a:off x="7687085" y="4154681"/>
                <a:ext cx="958917" cy="461665"/>
              </a:xfrm>
              <a:prstGeom prst="rect">
                <a:avLst/>
              </a:prstGeom>
              <a:noFill/>
            </p:spPr>
            <p:txBody>
              <a:bodyPr wrap="none" rtlCol="0">
                <a:spAutoFit/>
              </a:bodyPr>
              <a:lstStyle/>
              <a:p>
                <a:pPr algn="ctr"/>
                <a:r>
                  <a:rPr lang="en-US" sz="1200"/>
                  <a:t>DNA </a:t>
                </a:r>
              </a:p>
              <a:p>
                <a:pPr algn="ctr"/>
                <a:r>
                  <a:rPr lang="en-US" sz="1200"/>
                  <a:t>sequencing</a:t>
                </a:r>
              </a:p>
            </p:txBody>
          </p:sp>
          <p:sp>
            <p:nvSpPr>
              <p:cNvPr id="209" name="TextBox 208">
                <a:extLst>
                  <a:ext uri="{FF2B5EF4-FFF2-40B4-BE49-F238E27FC236}">
                    <a16:creationId xmlns:a16="http://schemas.microsoft.com/office/drawing/2014/main" id="{AE2CF044-51DA-AFE5-FF7C-AAF6730C9366}"/>
                  </a:ext>
                </a:extLst>
              </p:cNvPr>
              <p:cNvSpPr txBox="1"/>
              <p:nvPr/>
            </p:nvSpPr>
            <p:spPr>
              <a:xfrm>
                <a:off x="9854263" y="4154307"/>
                <a:ext cx="692817" cy="461665"/>
              </a:xfrm>
              <a:prstGeom prst="rect">
                <a:avLst/>
              </a:prstGeom>
              <a:noFill/>
            </p:spPr>
            <p:txBody>
              <a:bodyPr wrap="none" rtlCol="0">
                <a:spAutoFit/>
              </a:bodyPr>
              <a:lstStyle/>
              <a:p>
                <a:pPr algn="ctr"/>
                <a:r>
                  <a:rPr lang="en-US" sz="1200"/>
                  <a:t>Quality </a:t>
                </a:r>
              </a:p>
              <a:p>
                <a:pPr algn="ctr"/>
                <a:r>
                  <a:rPr lang="en-US" sz="1200"/>
                  <a:t>filtering</a:t>
                </a:r>
              </a:p>
            </p:txBody>
          </p:sp>
        </p:grpSp>
        <p:sp>
          <p:nvSpPr>
            <p:cNvPr id="200" name="TextBox 199">
              <a:extLst>
                <a:ext uri="{FF2B5EF4-FFF2-40B4-BE49-F238E27FC236}">
                  <a16:creationId xmlns:a16="http://schemas.microsoft.com/office/drawing/2014/main" id="{3E7604E0-65C2-DB1B-5E41-28013A0D1EC3}"/>
                </a:ext>
              </a:extLst>
            </p:cNvPr>
            <p:cNvSpPr txBox="1"/>
            <p:nvPr/>
          </p:nvSpPr>
          <p:spPr>
            <a:xfrm>
              <a:off x="3642525" y="5427114"/>
              <a:ext cx="1023742" cy="646331"/>
            </a:xfrm>
            <a:prstGeom prst="rect">
              <a:avLst/>
            </a:prstGeom>
            <a:noFill/>
          </p:spPr>
          <p:txBody>
            <a:bodyPr wrap="none" rtlCol="0">
              <a:spAutoFit/>
            </a:bodyPr>
            <a:lstStyle/>
            <a:p>
              <a:pPr algn="ctr"/>
              <a:r>
                <a:rPr lang="en-US" sz="1200"/>
                <a:t>Pure culture </a:t>
              </a:r>
            </a:p>
            <a:p>
              <a:pPr algn="ctr"/>
              <a:r>
                <a:rPr lang="en-US" sz="1200"/>
                <a:t>in selective</a:t>
              </a:r>
            </a:p>
            <a:p>
              <a:pPr algn="ctr"/>
              <a:r>
                <a:rPr lang="en-US" sz="1200"/>
                <a:t>media</a:t>
              </a:r>
            </a:p>
          </p:txBody>
        </p:sp>
        <p:sp>
          <p:nvSpPr>
            <p:cNvPr id="201" name="TextBox 200">
              <a:extLst>
                <a:ext uri="{FF2B5EF4-FFF2-40B4-BE49-F238E27FC236}">
                  <a16:creationId xmlns:a16="http://schemas.microsoft.com/office/drawing/2014/main" id="{DAF350E3-61E8-CAB6-DE8A-96860990DBFA}"/>
                </a:ext>
              </a:extLst>
            </p:cNvPr>
            <p:cNvSpPr txBox="1"/>
            <p:nvPr/>
          </p:nvSpPr>
          <p:spPr>
            <a:xfrm>
              <a:off x="5141808" y="5642531"/>
              <a:ext cx="1132041" cy="276999"/>
            </a:xfrm>
            <a:prstGeom prst="rect">
              <a:avLst/>
            </a:prstGeom>
            <a:noFill/>
          </p:spPr>
          <p:txBody>
            <a:bodyPr wrap="none" rtlCol="0">
              <a:spAutoFit/>
            </a:bodyPr>
            <a:lstStyle/>
            <a:p>
              <a:pPr algn="ctr"/>
              <a:r>
                <a:rPr lang="en-US" sz="1200"/>
                <a:t>Genomic DNA</a:t>
              </a:r>
            </a:p>
          </p:txBody>
        </p:sp>
        <p:sp>
          <p:nvSpPr>
            <p:cNvPr id="202" name="TextBox 201">
              <a:extLst>
                <a:ext uri="{FF2B5EF4-FFF2-40B4-BE49-F238E27FC236}">
                  <a16:creationId xmlns:a16="http://schemas.microsoft.com/office/drawing/2014/main" id="{A4E466FD-3515-DDDD-D909-213722324FC9}"/>
                </a:ext>
              </a:extLst>
            </p:cNvPr>
            <p:cNvSpPr txBox="1"/>
            <p:nvPr/>
          </p:nvSpPr>
          <p:spPr>
            <a:xfrm>
              <a:off x="6971867" y="5601662"/>
              <a:ext cx="906018" cy="276999"/>
            </a:xfrm>
            <a:prstGeom prst="rect">
              <a:avLst/>
            </a:prstGeom>
            <a:noFill/>
          </p:spPr>
          <p:txBody>
            <a:bodyPr wrap="none" rtlCol="0">
              <a:spAutoFit/>
            </a:bodyPr>
            <a:lstStyle/>
            <a:p>
              <a:pPr algn="ctr"/>
              <a:r>
                <a:rPr lang="en-US" sz="1200"/>
                <a:t>Sequencer</a:t>
              </a:r>
            </a:p>
          </p:txBody>
        </p:sp>
        <p:sp>
          <p:nvSpPr>
            <p:cNvPr id="203" name="TextBox 202">
              <a:extLst>
                <a:ext uri="{FF2B5EF4-FFF2-40B4-BE49-F238E27FC236}">
                  <a16:creationId xmlns:a16="http://schemas.microsoft.com/office/drawing/2014/main" id="{642836E8-A2F7-922D-C007-264CA31A8844}"/>
                </a:ext>
              </a:extLst>
            </p:cNvPr>
            <p:cNvSpPr txBox="1"/>
            <p:nvPr/>
          </p:nvSpPr>
          <p:spPr>
            <a:xfrm>
              <a:off x="8750723" y="5550288"/>
              <a:ext cx="877421" cy="276999"/>
            </a:xfrm>
            <a:prstGeom prst="rect">
              <a:avLst/>
            </a:prstGeom>
            <a:noFill/>
          </p:spPr>
          <p:txBody>
            <a:bodyPr wrap="none" rtlCol="0">
              <a:spAutoFit/>
            </a:bodyPr>
            <a:lstStyle/>
            <a:p>
              <a:pPr algn="ctr"/>
              <a:r>
                <a:rPr lang="en-US" sz="1200"/>
                <a:t>Raw reads</a:t>
              </a:r>
            </a:p>
          </p:txBody>
        </p:sp>
        <p:sp>
          <p:nvSpPr>
            <p:cNvPr id="204" name="TextBox 203">
              <a:extLst>
                <a:ext uri="{FF2B5EF4-FFF2-40B4-BE49-F238E27FC236}">
                  <a16:creationId xmlns:a16="http://schemas.microsoft.com/office/drawing/2014/main" id="{1111D9FB-030F-1E10-6C06-8B314CF6B040}"/>
                </a:ext>
              </a:extLst>
            </p:cNvPr>
            <p:cNvSpPr txBox="1"/>
            <p:nvPr/>
          </p:nvSpPr>
          <p:spPr>
            <a:xfrm>
              <a:off x="10697412" y="5419952"/>
              <a:ext cx="1103892" cy="461665"/>
            </a:xfrm>
            <a:prstGeom prst="rect">
              <a:avLst/>
            </a:prstGeom>
            <a:noFill/>
          </p:spPr>
          <p:txBody>
            <a:bodyPr wrap="none" rtlCol="0">
              <a:spAutoFit/>
            </a:bodyPr>
            <a:lstStyle/>
            <a:p>
              <a:pPr algn="ctr"/>
              <a:r>
                <a:rPr lang="en-US" sz="1200"/>
                <a:t>Preprocessed</a:t>
              </a:r>
              <a:br>
                <a:rPr lang="en-US" sz="1200"/>
              </a:br>
              <a:r>
                <a:rPr lang="en-US" sz="1200"/>
                <a:t>Clean reads</a:t>
              </a:r>
            </a:p>
          </p:txBody>
        </p:sp>
      </p:grpSp>
      <p:sp>
        <p:nvSpPr>
          <p:cNvPr id="387" name="TextBox 386">
            <a:extLst>
              <a:ext uri="{FF2B5EF4-FFF2-40B4-BE49-F238E27FC236}">
                <a16:creationId xmlns:a16="http://schemas.microsoft.com/office/drawing/2014/main" id="{EF2FFEED-46AD-10BD-3ADB-8BB5D7D6AC6C}"/>
              </a:ext>
            </a:extLst>
          </p:cNvPr>
          <p:cNvSpPr txBox="1"/>
          <p:nvPr/>
        </p:nvSpPr>
        <p:spPr>
          <a:xfrm>
            <a:off x="-26280" y="0"/>
            <a:ext cx="6772520" cy="584775"/>
          </a:xfrm>
          <a:prstGeom prst="rect">
            <a:avLst/>
          </a:prstGeom>
          <a:noFill/>
        </p:spPr>
        <p:txBody>
          <a:bodyPr wrap="square">
            <a:spAutoFit/>
          </a:bodyPr>
          <a:lstStyle/>
          <a:p>
            <a:r>
              <a:rPr lang="en-US" sz="3200"/>
              <a:t>Method 1: Functional metagenomics </a:t>
            </a:r>
          </a:p>
        </p:txBody>
      </p:sp>
      <p:sp>
        <p:nvSpPr>
          <p:cNvPr id="389" name="TextBox 388">
            <a:extLst>
              <a:ext uri="{FF2B5EF4-FFF2-40B4-BE49-F238E27FC236}">
                <a16:creationId xmlns:a16="http://schemas.microsoft.com/office/drawing/2014/main" id="{0052C6B9-4792-C8C9-C125-D8B2F40C7E8F}"/>
              </a:ext>
            </a:extLst>
          </p:cNvPr>
          <p:cNvSpPr txBox="1"/>
          <p:nvPr/>
        </p:nvSpPr>
        <p:spPr>
          <a:xfrm>
            <a:off x="-8829" y="6465517"/>
            <a:ext cx="6186668" cy="400110"/>
          </a:xfrm>
          <a:prstGeom prst="rect">
            <a:avLst/>
          </a:prstGeom>
          <a:noFill/>
        </p:spPr>
        <p:txBody>
          <a:bodyPr wrap="square">
            <a:spAutoFit/>
          </a:bodyPr>
          <a:lstStyle/>
          <a:p>
            <a:r>
              <a:rPr lang="en-US" sz="1000">
                <a:hlinkClick r:id="rId6"/>
              </a:rPr>
              <a:t>https://doi.org/10.1038/s41576-019-0108-4</a:t>
            </a:r>
            <a:r>
              <a:rPr lang="en-US" sz="1000"/>
              <a:t> </a:t>
            </a:r>
            <a:br>
              <a:rPr lang="en-US" sz="1000"/>
            </a:br>
            <a:r>
              <a:rPr lang="en-US" sz="1000" b="0" i="0" u="sng">
                <a:solidFill>
                  <a:srgbClr val="006FB7"/>
                </a:solidFill>
                <a:effectLst/>
                <a:latin typeface="Source Sans Pro" panose="020B0503030403020204" pitchFamily="34" charset="0"/>
                <a:hlinkClick r:id="rId7"/>
              </a:rPr>
              <a:t>https://doi.org/10.1111/j.1574-6968.2010.02000.x</a:t>
            </a:r>
            <a:endParaRPr lang="en-US" sz="1000"/>
          </a:p>
        </p:txBody>
      </p:sp>
      <p:sp>
        <p:nvSpPr>
          <p:cNvPr id="391" name="TextBox 390">
            <a:extLst>
              <a:ext uri="{FF2B5EF4-FFF2-40B4-BE49-F238E27FC236}">
                <a16:creationId xmlns:a16="http://schemas.microsoft.com/office/drawing/2014/main" id="{56B002C6-0B0E-1125-F65A-D3AA13ED1AB4}"/>
              </a:ext>
            </a:extLst>
          </p:cNvPr>
          <p:cNvSpPr txBox="1"/>
          <p:nvPr/>
        </p:nvSpPr>
        <p:spPr>
          <a:xfrm>
            <a:off x="3603205" y="4600839"/>
            <a:ext cx="8564880" cy="1200329"/>
          </a:xfrm>
          <a:prstGeom prst="rect">
            <a:avLst/>
          </a:prstGeom>
          <a:noFill/>
        </p:spPr>
        <p:txBody>
          <a:bodyPr wrap="square">
            <a:spAutoFit/>
          </a:bodyPr>
          <a:lstStyle/>
          <a:p>
            <a:r>
              <a:rPr lang="en-US">
                <a:solidFill>
                  <a:schemeClr val="bg1">
                    <a:lumMod val="50000"/>
                  </a:schemeClr>
                </a:solidFill>
              </a:rPr>
              <a:t>It is estimated that </a:t>
            </a:r>
            <a:r>
              <a:rPr lang="en-US"/>
              <a:t>only about 1% of microbial species </a:t>
            </a:r>
            <a:r>
              <a:rPr lang="en-US">
                <a:solidFill>
                  <a:schemeClr val="bg1">
                    <a:lumMod val="50000"/>
                  </a:schemeClr>
                </a:solidFill>
              </a:rPr>
              <a:t>can be successfully cultured in a laboratory setting using traditional methods. The vast majority of microbial diversity, </a:t>
            </a:r>
            <a:r>
              <a:rPr lang="en-US"/>
              <a:t>approximately 99%, remains uncultured </a:t>
            </a:r>
            <a:r>
              <a:rPr lang="en-US">
                <a:solidFill>
                  <a:schemeClr val="bg1">
                    <a:lumMod val="50000"/>
                  </a:schemeClr>
                </a:solidFill>
              </a:rPr>
              <a:t>or "unculturable" using standard techniques. </a:t>
            </a:r>
          </a:p>
        </p:txBody>
      </p:sp>
    </p:spTree>
    <p:extLst>
      <p:ext uri="{BB962C8B-B14F-4D97-AF65-F5344CB8AC3E}">
        <p14:creationId xmlns:p14="http://schemas.microsoft.com/office/powerpoint/2010/main" val="22612084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DD87D843-88A9-6B4D-F414-7F374D4542BE}"/>
              </a:ext>
            </a:extLst>
          </p:cNvPr>
          <p:cNvGrpSpPr/>
          <p:nvPr/>
        </p:nvGrpSpPr>
        <p:grpSpPr>
          <a:xfrm>
            <a:off x="377199" y="4287786"/>
            <a:ext cx="1476071" cy="2256182"/>
            <a:chOff x="377199" y="4287786"/>
            <a:chExt cx="1476071" cy="2256182"/>
          </a:xfrm>
        </p:grpSpPr>
        <p:sp>
          <p:nvSpPr>
            <p:cNvPr id="705" name="Rectangle: Rounded Corners 704">
              <a:extLst>
                <a:ext uri="{FF2B5EF4-FFF2-40B4-BE49-F238E27FC236}">
                  <a16:creationId xmlns:a16="http://schemas.microsoft.com/office/drawing/2014/main" id="{627B01A4-456C-B34C-D1BA-449516DA5B45}"/>
                </a:ext>
              </a:extLst>
            </p:cNvPr>
            <p:cNvSpPr/>
            <p:nvPr/>
          </p:nvSpPr>
          <p:spPr>
            <a:xfrm>
              <a:off x="403980" y="4287786"/>
              <a:ext cx="1449290" cy="277361"/>
            </a:xfrm>
            <a:prstGeom prst="roundRect">
              <a:avLst>
                <a:gd name="adj" fmla="val 50000"/>
              </a:avLst>
            </a:prstGeom>
            <a:solidFill>
              <a:srgbClr val="D8D4D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a:solidFill>
                    <a:schemeClr val="tx1"/>
                  </a:solidFill>
                </a:rPr>
                <a:t>Samples collection</a:t>
              </a:r>
            </a:p>
          </p:txBody>
        </p:sp>
        <p:sp>
          <p:nvSpPr>
            <p:cNvPr id="706" name="Rectangle: Rounded Corners 705">
              <a:extLst>
                <a:ext uri="{FF2B5EF4-FFF2-40B4-BE49-F238E27FC236}">
                  <a16:creationId xmlns:a16="http://schemas.microsoft.com/office/drawing/2014/main" id="{D8469DFE-7BE1-87B5-6C6A-A0B2E3FC7C21}"/>
                </a:ext>
              </a:extLst>
            </p:cNvPr>
            <p:cNvSpPr/>
            <p:nvPr/>
          </p:nvSpPr>
          <p:spPr>
            <a:xfrm>
              <a:off x="395053" y="4747571"/>
              <a:ext cx="1449290" cy="277361"/>
            </a:xfrm>
            <a:prstGeom prst="roundRect">
              <a:avLst>
                <a:gd name="adj" fmla="val 50000"/>
              </a:avLst>
            </a:prstGeom>
            <a:solidFill>
              <a:srgbClr val="F9D9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a:solidFill>
                    <a:schemeClr val="tx1"/>
                  </a:solidFill>
                </a:rPr>
                <a:t>Functional selection</a:t>
              </a:r>
            </a:p>
          </p:txBody>
        </p:sp>
        <p:sp>
          <p:nvSpPr>
            <p:cNvPr id="707" name="Rectangle: Rounded Corners 706">
              <a:extLst>
                <a:ext uri="{FF2B5EF4-FFF2-40B4-BE49-F238E27FC236}">
                  <a16:creationId xmlns:a16="http://schemas.microsoft.com/office/drawing/2014/main" id="{5B168BCD-A0E0-0A6D-C506-8D5C86E65FB8}"/>
                </a:ext>
              </a:extLst>
            </p:cNvPr>
            <p:cNvSpPr/>
            <p:nvPr/>
          </p:nvSpPr>
          <p:spPr>
            <a:xfrm>
              <a:off x="386126" y="5207356"/>
              <a:ext cx="1449290" cy="323922"/>
            </a:xfrm>
            <a:prstGeom prst="roundRect">
              <a:avLst>
                <a:gd name="adj" fmla="val 50000"/>
              </a:avLst>
            </a:prstGeom>
            <a:solidFill>
              <a:srgbClr val="E2E9D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a:solidFill>
                    <a:schemeClr val="tx1"/>
                  </a:solidFill>
                </a:rPr>
                <a:t>Library preparation and sequencing</a:t>
              </a:r>
            </a:p>
          </p:txBody>
        </p:sp>
        <p:sp>
          <p:nvSpPr>
            <p:cNvPr id="708" name="Rectangle: Rounded Corners 707">
              <a:extLst>
                <a:ext uri="{FF2B5EF4-FFF2-40B4-BE49-F238E27FC236}">
                  <a16:creationId xmlns:a16="http://schemas.microsoft.com/office/drawing/2014/main" id="{03C83786-A21F-E873-9346-AE4AD60CDAC9}"/>
                </a:ext>
              </a:extLst>
            </p:cNvPr>
            <p:cNvSpPr/>
            <p:nvPr/>
          </p:nvSpPr>
          <p:spPr>
            <a:xfrm>
              <a:off x="377199" y="5713702"/>
              <a:ext cx="1449290" cy="323922"/>
            </a:xfrm>
            <a:prstGeom prst="roundRect">
              <a:avLst>
                <a:gd name="adj" fmla="val 50000"/>
              </a:avLst>
            </a:prstGeom>
            <a:solidFill>
              <a:srgbClr val="FFF2D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a:solidFill>
                    <a:schemeClr val="tx1"/>
                  </a:solidFill>
                </a:rPr>
                <a:t>Iterative assembly</a:t>
              </a:r>
            </a:p>
          </p:txBody>
        </p:sp>
        <p:sp>
          <p:nvSpPr>
            <p:cNvPr id="709" name="Rectangle: Rounded Corners 708">
              <a:extLst>
                <a:ext uri="{FF2B5EF4-FFF2-40B4-BE49-F238E27FC236}">
                  <a16:creationId xmlns:a16="http://schemas.microsoft.com/office/drawing/2014/main" id="{2D76DFB9-FAE5-BED3-301A-FB55B2CDA363}"/>
                </a:ext>
              </a:extLst>
            </p:cNvPr>
            <p:cNvSpPr/>
            <p:nvPr/>
          </p:nvSpPr>
          <p:spPr>
            <a:xfrm>
              <a:off x="403980" y="6220046"/>
              <a:ext cx="1449290" cy="323922"/>
            </a:xfrm>
            <a:prstGeom prst="roundRect">
              <a:avLst>
                <a:gd name="adj" fmla="val 50000"/>
              </a:avLst>
            </a:prstGeom>
            <a:solidFill>
              <a:srgbClr val="E1F0F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a:solidFill>
                    <a:schemeClr val="tx1"/>
                  </a:solidFill>
                </a:rPr>
                <a:t>Annotation</a:t>
              </a:r>
            </a:p>
          </p:txBody>
        </p:sp>
      </p:grpSp>
      <p:grpSp>
        <p:nvGrpSpPr>
          <p:cNvPr id="23" name="Group 22">
            <a:extLst>
              <a:ext uri="{FF2B5EF4-FFF2-40B4-BE49-F238E27FC236}">
                <a16:creationId xmlns:a16="http://schemas.microsoft.com/office/drawing/2014/main" id="{BE395E30-BADD-654B-8F07-1D439A9D002C}"/>
              </a:ext>
            </a:extLst>
          </p:cNvPr>
          <p:cNvGrpSpPr/>
          <p:nvPr/>
        </p:nvGrpSpPr>
        <p:grpSpPr>
          <a:xfrm>
            <a:off x="2565353" y="0"/>
            <a:ext cx="9573324" cy="6863850"/>
            <a:chOff x="956442" y="0"/>
            <a:chExt cx="9573324" cy="6863850"/>
          </a:xfrm>
        </p:grpSpPr>
        <p:sp>
          <p:nvSpPr>
            <p:cNvPr id="4" name="Rectangle: Rounded Corners 3">
              <a:extLst>
                <a:ext uri="{FF2B5EF4-FFF2-40B4-BE49-F238E27FC236}">
                  <a16:creationId xmlns:a16="http://schemas.microsoft.com/office/drawing/2014/main" id="{B0EB32AB-C9B1-B3D6-350E-14A2D6E6F2F7}"/>
                </a:ext>
              </a:extLst>
            </p:cNvPr>
            <p:cNvSpPr/>
            <p:nvPr/>
          </p:nvSpPr>
          <p:spPr>
            <a:xfrm>
              <a:off x="956442" y="36462"/>
              <a:ext cx="3636580" cy="6790008"/>
            </a:xfrm>
            <a:prstGeom prst="roundRect">
              <a:avLst>
                <a:gd name="adj" fmla="val 1623"/>
              </a:avLst>
            </a:prstGeom>
            <a:solidFill>
              <a:srgbClr val="F9D9CB"/>
            </a:solidFill>
            <a:ln>
              <a:solidFill>
                <a:srgbClr val="F9D9C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Rounded Corners 5">
              <a:extLst>
                <a:ext uri="{FF2B5EF4-FFF2-40B4-BE49-F238E27FC236}">
                  <a16:creationId xmlns:a16="http://schemas.microsoft.com/office/drawing/2014/main" id="{3B9856C1-62E7-B125-0A7B-DCA1CF7C9CC8}"/>
                </a:ext>
              </a:extLst>
            </p:cNvPr>
            <p:cNvSpPr/>
            <p:nvPr/>
          </p:nvSpPr>
          <p:spPr>
            <a:xfrm>
              <a:off x="2454174" y="945931"/>
              <a:ext cx="1017912" cy="4388736"/>
            </a:xfrm>
            <a:prstGeom prst="roundRect">
              <a:avLst>
                <a:gd name="adj" fmla="val 4453"/>
              </a:avLst>
            </a:prstGeom>
            <a:solidFill>
              <a:srgbClr val="FCEAE1"/>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Rounded Corners 7">
              <a:extLst>
                <a:ext uri="{FF2B5EF4-FFF2-40B4-BE49-F238E27FC236}">
                  <a16:creationId xmlns:a16="http://schemas.microsoft.com/office/drawing/2014/main" id="{874827C1-DB47-FE87-4BCE-6121553B237C}"/>
                </a:ext>
              </a:extLst>
            </p:cNvPr>
            <p:cNvSpPr/>
            <p:nvPr/>
          </p:nvSpPr>
          <p:spPr>
            <a:xfrm>
              <a:off x="3517305" y="957836"/>
              <a:ext cx="1017912" cy="4376831"/>
            </a:xfrm>
            <a:prstGeom prst="roundRect">
              <a:avLst>
                <a:gd name="adj" fmla="val 4453"/>
              </a:avLst>
            </a:prstGeom>
            <a:solidFill>
              <a:srgbClr val="FCEAE1"/>
            </a:solidFill>
            <a:ln>
              <a:solidFill>
                <a:srgbClr val="99396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85" name="Group 784">
              <a:extLst>
                <a:ext uri="{FF2B5EF4-FFF2-40B4-BE49-F238E27FC236}">
                  <a16:creationId xmlns:a16="http://schemas.microsoft.com/office/drawing/2014/main" id="{916508FE-128F-4C2D-C257-9FA7F7BFB7F7}"/>
                </a:ext>
              </a:extLst>
            </p:cNvPr>
            <p:cNvGrpSpPr/>
            <p:nvPr/>
          </p:nvGrpSpPr>
          <p:grpSpPr>
            <a:xfrm>
              <a:off x="5100986" y="0"/>
              <a:ext cx="2424019" cy="1790871"/>
              <a:chOff x="5100986" y="0"/>
              <a:chExt cx="2424019" cy="1790871"/>
            </a:xfrm>
          </p:grpSpPr>
          <p:sp>
            <p:nvSpPr>
              <p:cNvPr id="514" name="Rectangle: Rounded Corners 513">
                <a:extLst>
                  <a:ext uri="{FF2B5EF4-FFF2-40B4-BE49-F238E27FC236}">
                    <a16:creationId xmlns:a16="http://schemas.microsoft.com/office/drawing/2014/main" id="{BA35B581-6AE8-68F4-84FA-12F2718AD7B9}"/>
                  </a:ext>
                </a:extLst>
              </p:cNvPr>
              <p:cNvSpPr/>
              <p:nvPr/>
            </p:nvSpPr>
            <p:spPr>
              <a:xfrm>
                <a:off x="5100986" y="0"/>
                <a:ext cx="2424019" cy="1790871"/>
              </a:xfrm>
              <a:prstGeom prst="roundRect">
                <a:avLst/>
              </a:prstGeom>
              <a:solidFill>
                <a:srgbClr val="D8D4D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3" name="Picture 52" descr="A diagram of different types of food&#10;&#10;Description automatically generated">
                <a:extLst>
                  <a:ext uri="{FF2B5EF4-FFF2-40B4-BE49-F238E27FC236}">
                    <a16:creationId xmlns:a16="http://schemas.microsoft.com/office/drawing/2014/main" id="{C7226732-B521-A0AD-2609-612E3BF38B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39415" y="13248"/>
                <a:ext cx="1765244" cy="1761840"/>
              </a:xfrm>
              <a:prstGeom prst="rect">
                <a:avLst/>
              </a:prstGeom>
            </p:spPr>
          </p:pic>
        </p:grpSp>
        <p:grpSp>
          <p:nvGrpSpPr>
            <p:cNvPr id="520" name="Group 519">
              <a:extLst>
                <a:ext uri="{FF2B5EF4-FFF2-40B4-BE49-F238E27FC236}">
                  <a16:creationId xmlns:a16="http://schemas.microsoft.com/office/drawing/2014/main" id="{7F7FB260-473F-FB3C-97AE-A225F621CF9B}"/>
                </a:ext>
              </a:extLst>
            </p:cNvPr>
            <p:cNvGrpSpPr/>
            <p:nvPr/>
          </p:nvGrpSpPr>
          <p:grpSpPr>
            <a:xfrm>
              <a:off x="1024763" y="68155"/>
              <a:ext cx="1376856" cy="5288531"/>
              <a:chOff x="1024763" y="68155"/>
              <a:chExt cx="1376856" cy="5288531"/>
            </a:xfrm>
          </p:grpSpPr>
          <p:sp>
            <p:nvSpPr>
              <p:cNvPr id="5" name="Rectangle: Rounded Corners 4">
                <a:extLst>
                  <a:ext uri="{FF2B5EF4-FFF2-40B4-BE49-F238E27FC236}">
                    <a16:creationId xmlns:a16="http://schemas.microsoft.com/office/drawing/2014/main" id="{C9A723C4-EC64-B0B9-B787-47C4DBC471F3}"/>
                  </a:ext>
                </a:extLst>
              </p:cNvPr>
              <p:cNvSpPr/>
              <p:nvPr/>
            </p:nvSpPr>
            <p:spPr>
              <a:xfrm>
                <a:off x="1024763" y="68155"/>
                <a:ext cx="1376856" cy="5266512"/>
              </a:xfrm>
              <a:prstGeom prst="roundRect">
                <a:avLst>
                  <a:gd name="adj" fmla="val 4453"/>
                </a:avLst>
              </a:prstGeom>
              <a:solidFill>
                <a:srgbClr val="FCEAE1"/>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9" name="Group 218">
                <a:extLst>
                  <a:ext uri="{FF2B5EF4-FFF2-40B4-BE49-F238E27FC236}">
                    <a16:creationId xmlns:a16="http://schemas.microsoft.com/office/drawing/2014/main" id="{0C210383-69FC-1E96-A51B-A16F5FD54179}"/>
                  </a:ext>
                </a:extLst>
              </p:cNvPr>
              <p:cNvGrpSpPr/>
              <p:nvPr/>
            </p:nvGrpSpPr>
            <p:grpSpPr>
              <a:xfrm>
                <a:off x="1257453" y="3399228"/>
                <a:ext cx="848636" cy="784054"/>
                <a:chOff x="1070553" y="3333184"/>
                <a:chExt cx="1129322" cy="845346"/>
              </a:xfrm>
            </p:grpSpPr>
            <p:pic>
              <p:nvPicPr>
                <p:cNvPr id="14" name="Picture 13" descr="A white object with a circle and a black background&#10;&#10;Description automatically generated">
                  <a:extLst>
                    <a:ext uri="{FF2B5EF4-FFF2-40B4-BE49-F238E27FC236}">
                      <a16:creationId xmlns:a16="http://schemas.microsoft.com/office/drawing/2014/main" id="{6B5BBCA8-9AA9-303E-9E6B-34056E389A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7876461">
                  <a:off x="1729305" y="3255510"/>
                  <a:ext cx="327055" cy="482404"/>
                </a:xfrm>
                <a:prstGeom prst="rect">
                  <a:avLst/>
                </a:prstGeom>
              </p:spPr>
            </p:pic>
            <p:pic>
              <p:nvPicPr>
                <p:cNvPr id="15" name="Picture 14" descr="A white object with a circle and a black background&#10;&#10;Description automatically generated">
                  <a:extLst>
                    <a:ext uri="{FF2B5EF4-FFF2-40B4-BE49-F238E27FC236}">
                      <a16:creationId xmlns:a16="http://schemas.microsoft.com/office/drawing/2014/main" id="{B179CED5-38B7-96CA-9238-D182FEE8ACC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7001404">
                  <a:off x="1541289" y="3300696"/>
                  <a:ext cx="327055" cy="481971"/>
                </a:xfrm>
                <a:prstGeom prst="rect">
                  <a:avLst/>
                </a:prstGeom>
              </p:spPr>
            </p:pic>
            <p:grpSp>
              <p:nvGrpSpPr>
                <p:cNvPr id="218" name="Group 217">
                  <a:extLst>
                    <a:ext uri="{FF2B5EF4-FFF2-40B4-BE49-F238E27FC236}">
                      <a16:creationId xmlns:a16="http://schemas.microsoft.com/office/drawing/2014/main" id="{0B4ACA6D-9405-6649-C871-968CC455B5D6}"/>
                    </a:ext>
                  </a:extLst>
                </p:cNvPr>
                <p:cNvGrpSpPr/>
                <p:nvPr/>
              </p:nvGrpSpPr>
              <p:grpSpPr>
                <a:xfrm>
                  <a:off x="1070553" y="3471376"/>
                  <a:ext cx="1129322" cy="707154"/>
                  <a:chOff x="1070553" y="3471376"/>
                  <a:chExt cx="1129322" cy="707154"/>
                </a:xfrm>
              </p:grpSpPr>
              <p:pic>
                <p:nvPicPr>
                  <p:cNvPr id="10" name="Picture 9" descr="A white tube with a circle and a black circle&#10;&#10;Description automatically generated">
                    <a:extLst>
                      <a:ext uri="{FF2B5EF4-FFF2-40B4-BE49-F238E27FC236}">
                        <a16:creationId xmlns:a16="http://schemas.microsoft.com/office/drawing/2014/main" id="{31754188-12B0-0E62-F946-AD20A93B365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918922">
                    <a:off x="1070553" y="3628555"/>
                    <a:ext cx="400086" cy="393566"/>
                  </a:xfrm>
                  <a:prstGeom prst="rect">
                    <a:avLst/>
                  </a:prstGeom>
                </p:spPr>
              </p:pic>
              <p:pic>
                <p:nvPicPr>
                  <p:cNvPr id="11" name="Picture 10" descr="A white object with a circle and a black background&#10;&#10;Description automatically generated">
                    <a:extLst>
                      <a:ext uri="{FF2B5EF4-FFF2-40B4-BE49-F238E27FC236}">
                        <a16:creationId xmlns:a16="http://schemas.microsoft.com/office/drawing/2014/main" id="{D472CDD3-850B-5577-4C1F-EFF5F15712D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4104595">
                    <a:off x="1242865" y="3393525"/>
                    <a:ext cx="326701" cy="482404"/>
                  </a:xfrm>
                  <a:prstGeom prst="rect">
                    <a:avLst/>
                  </a:prstGeom>
                </p:spPr>
              </p:pic>
              <p:pic>
                <p:nvPicPr>
                  <p:cNvPr id="12" name="Picture 11" descr="A white object with a circle and a hole&#10;&#10;Description automatically generated">
                    <a:extLst>
                      <a:ext uri="{FF2B5EF4-FFF2-40B4-BE49-F238E27FC236}">
                        <a16:creationId xmlns:a16="http://schemas.microsoft.com/office/drawing/2014/main" id="{34CE96C5-B741-C69B-82D6-B8D49B69FD0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21317059">
                    <a:off x="1294161" y="3784964"/>
                    <a:ext cx="400086" cy="393566"/>
                  </a:xfrm>
                  <a:prstGeom prst="rect">
                    <a:avLst/>
                  </a:prstGeom>
                </p:spPr>
              </p:pic>
              <p:pic>
                <p:nvPicPr>
                  <p:cNvPr id="13" name="Picture 12" descr="A white object with a circle and a hole&#10;&#10;Description automatically generated">
                    <a:extLst>
                      <a:ext uri="{FF2B5EF4-FFF2-40B4-BE49-F238E27FC236}">
                        <a16:creationId xmlns:a16="http://schemas.microsoft.com/office/drawing/2014/main" id="{0CE8D2E6-5BA2-82D4-5F9C-2292713951E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2659343">
                    <a:off x="1799789" y="3764850"/>
                    <a:ext cx="400086" cy="393566"/>
                  </a:xfrm>
                  <a:prstGeom prst="rect">
                    <a:avLst/>
                  </a:prstGeom>
                </p:spPr>
              </p:pic>
              <p:pic>
                <p:nvPicPr>
                  <p:cNvPr id="16" name="Picture 15" descr="A white object with a circle and a black background&#10;&#10;Description automatically generated">
                    <a:extLst>
                      <a:ext uri="{FF2B5EF4-FFF2-40B4-BE49-F238E27FC236}">
                        <a16:creationId xmlns:a16="http://schemas.microsoft.com/office/drawing/2014/main" id="{2F54038A-E6A6-3516-034E-D11807A36BF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12832745">
                    <a:off x="1785365" y="3643667"/>
                    <a:ext cx="400086" cy="393566"/>
                  </a:xfrm>
                  <a:prstGeom prst="rect">
                    <a:avLst/>
                  </a:prstGeom>
                </p:spPr>
              </p:pic>
            </p:grpSp>
          </p:grpSp>
          <p:pic>
            <p:nvPicPr>
              <p:cNvPr id="17" name="Picture 16" descr="A group of colorful curved shapes&#10;&#10;Description automatically generated">
                <a:extLst>
                  <a:ext uri="{FF2B5EF4-FFF2-40B4-BE49-F238E27FC236}">
                    <a16:creationId xmlns:a16="http://schemas.microsoft.com/office/drawing/2014/main" id="{1F9E0E7C-9CE4-020B-28BD-8D64E4A7198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425136" y="2318608"/>
                <a:ext cx="618050" cy="603948"/>
              </a:xfrm>
              <a:prstGeom prst="rect">
                <a:avLst/>
              </a:prstGeom>
            </p:spPr>
          </p:pic>
          <p:grpSp>
            <p:nvGrpSpPr>
              <p:cNvPr id="216" name="Group 215">
                <a:extLst>
                  <a:ext uri="{FF2B5EF4-FFF2-40B4-BE49-F238E27FC236}">
                    <a16:creationId xmlns:a16="http://schemas.microsoft.com/office/drawing/2014/main" id="{4A03B267-F097-BB7E-643B-AEADBCD2EDD0}"/>
                  </a:ext>
                </a:extLst>
              </p:cNvPr>
              <p:cNvGrpSpPr/>
              <p:nvPr/>
            </p:nvGrpSpPr>
            <p:grpSpPr>
              <a:xfrm>
                <a:off x="1190340" y="4746795"/>
                <a:ext cx="1075785" cy="257866"/>
                <a:chOff x="1109060" y="4645537"/>
                <a:chExt cx="1177200" cy="308324"/>
              </a:xfrm>
            </p:grpSpPr>
            <p:pic>
              <p:nvPicPr>
                <p:cNvPr id="20" name="Picture 19" descr="A round white container with orange objects in it&#10;&#10;Description automatically generated">
                  <a:extLst>
                    <a:ext uri="{FF2B5EF4-FFF2-40B4-BE49-F238E27FC236}">
                      <a16:creationId xmlns:a16="http://schemas.microsoft.com/office/drawing/2014/main" id="{2238271F-101F-CDBD-1425-5C5DB014E38F}"/>
                    </a:ext>
                  </a:extLst>
                </p:cNvPr>
                <p:cNvPicPr>
                  <a:picLocks noChangeAspect="1"/>
                </p:cNvPicPr>
                <p:nvPr/>
              </p:nvPicPr>
              <p:blipFill rotWithShape="1">
                <a:blip r:embed="rId11">
                  <a:extLst>
                    <a:ext uri="{28A0092B-C50C-407E-A947-70E740481C1C}">
                      <a14:useLocalDpi xmlns:a14="http://schemas.microsoft.com/office/drawing/2010/main" val="0"/>
                    </a:ext>
                  </a:extLst>
                </a:blip>
                <a:srcRect r="50309"/>
                <a:stretch/>
              </p:blipFill>
              <p:spPr>
                <a:xfrm>
                  <a:off x="1109060" y="4645537"/>
                  <a:ext cx="571112" cy="308324"/>
                </a:xfrm>
                <a:prstGeom prst="rect">
                  <a:avLst/>
                </a:prstGeom>
              </p:spPr>
            </p:pic>
            <p:pic>
              <p:nvPicPr>
                <p:cNvPr id="21" name="Picture 20" descr="A round white container with orange objects in it&#10;&#10;Description automatically generated">
                  <a:extLst>
                    <a:ext uri="{FF2B5EF4-FFF2-40B4-BE49-F238E27FC236}">
                      <a16:creationId xmlns:a16="http://schemas.microsoft.com/office/drawing/2014/main" id="{744EA356-499E-3AA4-CEF3-A616D2335986}"/>
                    </a:ext>
                  </a:extLst>
                </p:cNvPr>
                <p:cNvPicPr>
                  <a:picLocks noChangeAspect="1"/>
                </p:cNvPicPr>
                <p:nvPr/>
              </p:nvPicPr>
              <p:blipFill rotWithShape="1">
                <a:blip r:embed="rId11">
                  <a:extLst>
                    <a:ext uri="{28A0092B-C50C-407E-A947-70E740481C1C}">
                      <a14:useLocalDpi xmlns:a14="http://schemas.microsoft.com/office/drawing/2010/main" val="0"/>
                    </a:ext>
                  </a:extLst>
                </a:blip>
                <a:srcRect r="50309"/>
                <a:stretch/>
              </p:blipFill>
              <p:spPr>
                <a:xfrm>
                  <a:off x="1715148" y="4645537"/>
                  <a:ext cx="571112" cy="308324"/>
                </a:xfrm>
                <a:prstGeom prst="rect">
                  <a:avLst/>
                </a:prstGeom>
              </p:spPr>
            </p:pic>
          </p:grpSp>
          <p:grpSp>
            <p:nvGrpSpPr>
              <p:cNvPr id="31" name="Group 30">
                <a:extLst>
                  <a:ext uri="{FF2B5EF4-FFF2-40B4-BE49-F238E27FC236}">
                    <a16:creationId xmlns:a16="http://schemas.microsoft.com/office/drawing/2014/main" id="{DBC84144-3EE8-AB68-0188-B01627CAF281}"/>
                  </a:ext>
                </a:extLst>
              </p:cNvPr>
              <p:cNvGrpSpPr/>
              <p:nvPr/>
            </p:nvGrpSpPr>
            <p:grpSpPr>
              <a:xfrm>
                <a:off x="1364159" y="96852"/>
                <a:ext cx="724941" cy="560684"/>
                <a:chOff x="5306833" y="2068042"/>
                <a:chExt cx="901499" cy="635000"/>
              </a:xfrm>
            </p:grpSpPr>
            <p:grpSp>
              <p:nvGrpSpPr>
                <p:cNvPr id="32" name="Group 31">
                  <a:extLst>
                    <a:ext uri="{FF2B5EF4-FFF2-40B4-BE49-F238E27FC236}">
                      <a16:creationId xmlns:a16="http://schemas.microsoft.com/office/drawing/2014/main" id="{B933165F-FC1B-A06F-A0B4-2F4F8B276799}"/>
                    </a:ext>
                  </a:extLst>
                </p:cNvPr>
                <p:cNvGrpSpPr/>
                <p:nvPr/>
              </p:nvGrpSpPr>
              <p:grpSpPr>
                <a:xfrm>
                  <a:off x="5306833" y="2068042"/>
                  <a:ext cx="109019" cy="635000"/>
                  <a:chOff x="6606741" y="2041367"/>
                  <a:chExt cx="190299" cy="1595663"/>
                </a:xfrm>
                <a:solidFill>
                  <a:srgbClr val="AC78B8"/>
                </a:solidFill>
              </p:grpSpPr>
              <p:sp>
                <p:nvSpPr>
                  <p:cNvPr id="245" name="Freeform 10">
                    <a:extLst>
                      <a:ext uri="{FF2B5EF4-FFF2-40B4-BE49-F238E27FC236}">
                        <a16:creationId xmlns:a16="http://schemas.microsoft.com/office/drawing/2014/main" id="{30AB6613-5E0E-328F-A873-FA3FEB88D607}"/>
                      </a:ext>
                    </a:extLst>
                  </p:cNvPr>
                  <p:cNvSpPr>
                    <a:spLocks noChangeAspect="1"/>
                  </p:cNvSpPr>
                  <p:nvPr/>
                </p:nvSpPr>
                <p:spPr bwMode="auto">
                  <a:xfrm rot="5400000">
                    <a:off x="6506801" y="3053603"/>
                    <a:ext cx="389520" cy="189638"/>
                  </a:xfrm>
                  <a:custGeom>
                    <a:avLst/>
                    <a:gdLst>
                      <a:gd name="T0" fmla="*/ 0 w 3615"/>
                      <a:gd name="T1" fmla="*/ 0 h 10500"/>
                      <a:gd name="T2" fmla="*/ 0 w 3615"/>
                      <a:gd name="T3" fmla="*/ 0 h 10500"/>
                      <a:gd name="T4" fmla="*/ 0 w 3615"/>
                      <a:gd name="T5" fmla="*/ 0 h 10500"/>
                      <a:gd name="T6" fmla="*/ 0 w 3615"/>
                      <a:gd name="T7" fmla="*/ 0 h 10500"/>
                      <a:gd name="T8" fmla="*/ 0 w 3615"/>
                      <a:gd name="T9" fmla="*/ 0 h 10500"/>
                      <a:gd name="T10" fmla="*/ 0 60000 65536"/>
                      <a:gd name="T11" fmla="*/ 0 60000 65536"/>
                      <a:gd name="T12" fmla="*/ 0 60000 65536"/>
                      <a:gd name="T13" fmla="*/ 0 60000 65536"/>
                      <a:gd name="T14" fmla="*/ 0 60000 65536"/>
                      <a:gd name="T15" fmla="*/ 0 w 3615"/>
                      <a:gd name="T16" fmla="*/ 0 h 10500"/>
                      <a:gd name="T17" fmla="*/ 3615 w 3615"/>
                      <a:gd name="T18" fmla="*/ 10500 h 10500"/>
                    </a:gdLst>
                    <a:ahLst/>
                    <a:cxnLst>
                      <a:cxn ang="T10">
                        <a:pos x="T0" y="T1"/>
                      </a:cxn>
                      <a:cxn ang="T11">
                        <a:pos x="T2" y="T3"/>
                      </a:cxn>
                      <a:cxn ang="T12">
                        <a:pos x="T4" y="T5"/>
                      </a:cxn>
                      <a:cxn ang="T13">
                        <a:pos x="T6" y="T7"/>
                      </a:cxn>
                      <a:cxn ang="T14">
                        <a:pos x="T8" y="T9"/>
                      </a:cxn>
                    </a:cxnLst>
                    <a:rect l="T15" t="T16" r="T17" b="T18"/>
                    <a:pathLst>
                      <a:path w="3615" h="10500">
                        <a:moveTo>
                          <a:pt x="3615" y="0"/>
                        </a:moveTo>
                        <a:cubicBezTo>
                          <a:pt x="1941" y="0"/>
                          <a:pt x="2489" y="10500"/>
                          <a:pt x="827" y="10500"/>
                        </a:cubicBezTo>
                        <a:cubicBezTo>
                          <a:pt x="0" y="10500"/>
                          <a:pt x="0" y="10500"/>
                          <a:pt x="0" y="10500"/>
                        </a:cubicBezTo>
                        <a:cubicBezTo>
                          <a:pt x="1662" y="10500"/>
                          <a:pt x="1117" y="0"/>
                          <a:pt x="2788" y="0"/>
                        </a:cubicBezTo>
                        <a:lnTo>
                          <a:pt x="3615" y="0"/>
                        </a:lnTo>
                        <a:close/>
                      </a:path>
                    </a:pathLst>
                  </a:custGeom>
                  <a:grpFill/>
                  <a:ln w="6350">
                    <a:solidFill>
                      <a:schemeClr val="accent5">
                        <a:lumMod val="75000"/>
                      </a:schemeClr>
                    </a:solidFill>
                    <a:round/>
                    <a:headEnd/>
                    <a:tailEnd/>
                  </a:ln>
                </p:spPr>
                <p:txBody>
                  <a:bodyPr/>
                  <a:lstStyle/>
                  <a:p>
                    <a:endParaRPr lang="en-US"/>
                  </a:p>
                </p:txBody>
              </p:sp>
              <p:sp>
                <p:nvSpPr>
                  <p:cNvPr id="246" name="Freeform 14">
                    <a:extLst>
                      <a:ext uri="{FF2B5EF4-FFF2-40B4-BE49-F238E27FC236}">
                        <a16:creationId xmlns:a16="http://schemas.microsoft.com/office/drawing/2014/main" id="{599A82EA-A7D3-BB9B-5191-AD3750BB4184}"/>
                      </a:ext>
                    </a:extLst>
                  </p:cNvPr>
                  <p:cNvSpPr>
                    <a:spLocks noChangeAspect="1"/>
                  </p:cNvSpPr>
                  <p:nvPr/>
                </p:nvSpPr>
                <p:spPr bwMode="auto">
                  <a:xfrm rot="5400000">
                    <a:off x="6509170" y="2440281"/>
                    <a:ext cx="386102" cy="189638"/>
                  </a:xfrm>
                  <a:custGeom>
                    <a:avLst/>
                    <a:gdLst>
                      <a:gd name="T0" fmla="*/ 0 w 3615"/>
                      <a:gd name="T1" fmla="*/ 0 h 10500"/>
                      <a:gd name="T2" fmla="*/ 0 w 3615"/>
                      <a:gd name="T3" fmla="*/ 0 h 10500"/>
                      <a:gd name="T4" fmla="*/ 0 w 3615"/>
                      <a:gd name="T5" fmla="*/ 0 h 10500"/>
                      <a:gd name="T6" fmla="*/ 0 w 3615"/>
                      <a:gd name="T7" fmla="*/ 0 h 10500"/>
                      <a:gd name="T8" fmla="*/ 0 w 3615"/>
                      <a:gd name="T9" fmla="*/ 0 h 10500"/>
                      <a:gd name="T10" fmla="*/ 0 60000 65536"/>
                      <a:gd name="T11" fmla="*/ 0 60000 65536"/>
                      <a:gd name="T12" fmla="*/ 0 60000 65536"/>
                      <a:gd name="T13" fmla="*/ 0 60000 65536"/>
                      <a:gd name="T14" fmla="*/ 0 60000 65536"/>
                      <a:gd name="T15" fmla="*/ 0 w 3615"/>
                      <a:gd name="T16" fmla="*/ 0 h 10500"/>
                      <a:gd name="T17" fmla="*/ 3615 w 3615"/>
                      <a:gd name="T18" fmla="*/ 10500 h 10500"/>
                    </a:gdLst>
                    <a:ahLst/>
                    <a:cxnLst>
                      <a:cxn ang="T10">
                        <a:pos x="T0" y="T1"/>
                      </a:cxn>
                      <a:cxn ang="T11">
                        <a:pos x="T2" y="T3"/>
                      </a:cxn>
                      <a:cxn ang="T12">
                        <a:pos x="T4" y="T5"/>
                      </a:cxn>
                      <a:cxn ang="T13">
                        <a:pos x="T6" y="T7"/>
                      </a:cxn>
                      <a:cxn ang="T14">
                        <a:pos x="T8" y="T9"/>
                      </a:cxn>
                    </a:cxnLst>
                    <a:rect l="T15" t="T16" r="T17" b="T18"/>
                    <a:pathLst>
                      <a:path w="3615" h="10500">
                        <a:moveTo>
                          <a:pt x="3615" y="0"/>
                        </a:moveTo>
                        <a:cubicBezTo>
                          <a:pt x="1942" y="0"/>
                          <a:pt x="2489" y="10500"/>
                          <a:pt x="827" y="10500"/>
                        </a:cubicBezTo>
                        <a:cubicBezTo>
                          <a:pt x="0" y="10500"/>
                          <a:pt x="0" y="10500"/>
                          <a:pt x="0" y="10500"/>
                        </a:cubicBezTo>
                        <a:cubicBezTo>
                          <a:pt x="1662" y="10500"/>
                          <a:pt x="1117" y="0"/>
                          <a:pt x="2788" y="0"/>
                        </a:cubicBezTo>
                        <a:lnTo>
                          <a:pt x="3615" y="0"/>
                        </a:lnTo>
                        <a:close/>
                      </a:path>
                    </a:pathLst>
                  </a:custGeom>
                  <a:grpFill/>
                  <a:ln w="6350">
                    <a:solidFill>
                      <a:schemeClr val="accent5">
                        <a:lumMod val="75000"/>
                      </a:schemeClr>
                    </a:solidFill>
                    <a:round/>
                    <a:headEnd/>
                    <a:tailEnd/>
                  </a:ln>
                </p:spPr>
                <p:txBody>
                  <a:bodyPr/>
                  <a:lstStyle/>
                  <a:p>
                    <a:endParaRPr lang="en-US"/>
                  </a:p>
                </p:txBody>
              </p:sp>
              <p:sp>
                <p:nvSpPr>
                  <p:cNvPr id="247" name="Freeform 13">
                    <a:extLst>
                      <a:ext uri="{FF2B5EF4-FFF2-40B4-BE49-F238E27FC236}">
                        <a16:creationId xmlns:a16="http://schemas.microsoft.com/office/drawing/2014/main" id="{E456BA5D-DB31-20BB-38AC-FD3FA156EA17}"/>
                      </a:ext>
                    </a:extLst>
                  </p:cNvPr>
                  <p:cNvSpPr>
                    <a:spLocks noChangeAspect="1"/>
                  </p:cNvSpPr>
                  <p:nvPr/>
                </p:nvSpPr>
                <p:spPr bwMode="auto">
                  <a:xfrm rot="5400000">
                    <a:off x="6508509" y="2737546"/>
                    <a:ext cx="386102" cy="189638"/>
                  </a:xfrm>
                  <a:custGeom>
                    <a:avLst/>
                    <a:gdLst>
                      <a:gd name="T0" fmla="*/ 0 w 3615"/>
                      <a:gd name="T1" fmla="*/ 0 h 10475"/>
                      <a:gd name="T2" fmla="*/ 0 w 3615"/>
                      <a:gd name="T3" fmla="*/ 0 h 10475"/>
                      <a:gd name="T4" fmla="*/ 0 w 3615"/>
                      <a:gd name="T5" fmla="*/ 0 h 10475"/>
                      <a:gd name="T6" fmla="*/ 0 w 3615"/>
                      <a:gd name="T7" fmla="*/ 0 h 10475"/>
                      <a:gd name="T8" fmla="*/ 0 w 3615"/>
                      <a:gd name="T9" fmla="*/ 0 h 10475"/>
                      <a:gd name="T10" fmla="*/ 0 60000 65536"/>
                      <a:gd name="T11" fmla="*/ 0 60000 65536"/>
                      <a:gd name="T12" fmla="*/ 0 60000 65536"/>
                      <a:gd name="T13" fmla="*/ 0 60000 65536"/>
                      <a:gd name="T14" fmla="*/ 0 60000 65536"/>
                      <a:gd name="T15" fmla="*/ 0 w 3615"/>
                      <a:gd name="T16" fmla="*/ 0 h 10475"/>
                      <a:gd name="T17" fmla="*/ 3615 w 3615"/>
                      <a:gd name="T18" fmla="*/ 10475 h 10475"/>
                    </a:gdLst>
                    <a:ahLst/>
                    <a:cxnLst>
                      <a:cxn ang="T10">
                        <a:pos x="T0" y="T1"/>
                      </a:cxn>
                      <a:cxn ang="T11">
                        <a:pos x="T2" y="T3"/>
                      </a:cxn>
                      <a:cxn ang="T12">
                        <a:pos x="T4" y="T5"/>
                      </a:cxn>
                      <a:cxn ang="T13">
                        <a:pos x="T6" y="T7"/>
                      </a:cxn>
                      <a:cxn ang="T14">
                        <a:pos x="T8" y="T9"/>
                      </a:cxn>
                    </a:cxnLst>
                    <a:rect l="T15" t="T16" r="T17" b="T18"/>
                    <a:pathLst>
                      <a:path w="3615" h="10475">
                        <a:moveTo>
                          <a:pt x="3615" y="0"/>
                        </a:moveTo>
                        <a:cubicBezTo>
                          <a:pt x="1942" y="0"/>
                          <a:pt x="2490" y="10475"/>
                          <a:pt x="827" y="10475"/>
                        </a:cubicBezTo>
                        <a:cubicBezTo>
                          <a:pt x="0" y="10475"/>
                          <a:pt x="0" y="10475"/>
                          <a:pt x="0" y="10475"/>
                        </a:cubicBezTo>
                        <a:cubicBezTo>
                          <a:pt x="1663" y="10475"/>
                          <a:pt x="1118" y="0"/>
                          <a:pt x="2788" y="0"/>
                        </a:cubicBezTo>
                        <a:lnTo>
                          <a:pt x="3615" y="0"/>
                        </a:lnTo>
                        <a:close/>
                      </a:path>
                    </a:pathLst>
                  </a:custGeom>
                  <a:grpFill/>
                  <a:ln w="6350">
                    <a:solidFill>
                      <a:schemeClr val="accent5">
                        <a:lumMod val="75000"/>
                      </a:schemeClr>
                    </a:solidFill>
                    <a:round/>
                    <a:headEnd/>
                    <a:tailEnd/>
                  </a:ln>
                </p:spPr>
                <p:txBody>
                  <a:bodyPr/>
                  <a:lstStyle/>
                  <a:p>
                    <a:endParaRPr lang="en-US"/>
                  </a:p>
                </p:txBody>
              </p:sp>
              <p:sp>
                <p:nvSpPr>
                  <p:cNvPr id="248" name="Freeform 9">
                    <a:extLst>
                      <a:ext uri="{FF2B5EF4-FFF2-40B4-BE49-F238E27FC236}">
                        <a16:creationId xmlns:a16="http://schemas.microsoft.com/office/drawing/2014/main" id="{3A534228-B41E-DF5E-42B0-BF10BD47B9BC}"/>
                      </a:ext>
                    </a:extLst>
                  </p:cNvPr>
                  <p:cNvSpPr>
                    <a:spLocks noChangeAspect="1"/>
                  </p:cNvSpPr>
                  <p:nvPr/>
                </p:nvSpPr>
                <p:spPr bwMode="auto">
                  <a:xfrm rot="5400000">
                    <a:off x="6506801" y="2141308"/>
                    <a:ext cx="389520" cy="189638"/>
                  </a:xfrm>
                  <a:custGeom>
                    <a:avLst/>
                    <a:gdLst>
                      <a:gd name="T0" fmla="*/ 0 w 3615"/>
                      <a:gd name="T1" fmla="*/ 0 h 10475"/>
                      <a:gd name="T2" fmla="*/ 0 w 3615"/>
                      <a:gd name="T3" fmla="*/ 0 h 10475"/>
                      <a:gd name="T4" fmla="*/ 0 w 3615"/>
                      <a:gd name="T5" fmla="*/ 0 h 10475"/>
                      <a:gd name="T6" fmla="*/ 0 w 3615"/>
                      <a:gd name="T7" fmla="*/ 0 h 10475"/>
                      <a:gd name="T8" fmla="*/ 0 w 3615"/>
                      <a:gd name="T9" fmla="*/ 0 h 10475"/>
                      <a:gd name="T10" fmla="*/ 0 60000 65536"/>
                      <a:gd name="T11" fmla="*/ 0 60000 65536"/>
                      <a:gd name="T12" fmla="*/ 0 60000 65536"/>
                      <a:gd name="T13" fmla="*/ 0 60000 65536"/>
                      <a:gd name="T14" fmla="*/ 0 60000 65536"/>
                      <a:gd name="T15" fmla="*/ 0 w 3615"/>
                      <a:gd name="T16" fmla="*/ 0 h 10475"/>
                      <a:gd name="T17" fmla="*/ 3615 w 3615"/>
                      <a:gd name="T18" fmla="*/ 10475 h 10475"/>
                    </a:gdLst>
                    <a:ahLst/>
                    <a:cxnLst>
                      <a:cxn ang="T10">
                        <a:pos x="T0" y="T1"/>
                      </a:cxn>
                      <a:cxn ang="T11">
                        <a:pos x="T2" y="T3"/>
                      </a:cxn>
                      <a:cxn ang="T12">
                        <a:pos x="T4" y="T5"/>
                      </a:cxn>
                      <a:cxn ang="T13">
                        <a:pos x="T6" y="T7"/>
                      </a:cxn>
                      <a:cxn ang="T14">
                        <a:pos x="T8" y="T9"/>
                      </a:cxn>
                    </a:cxnLst>
                    <a:rect l="T15" t="T16" r="T17" b="T18"/>
                    <a:pathLst>
                      <a:path w="3615" h="10475">
                        <a:moveTo>
                          <a:pt x="3615" y="0"/>
                        </a:moveTo>
                        <a:cubicBezTo>
                          <a:pt x="1942" y="0"/>
                          <a:pt x="2489" y="10475"/>
                          <a:pt x="827" y="10475"/>
                        </a:cubicBezTo>
                        <a:cubicBezTo>
                          <a:pt x="0" y="10475"/>
                          <a:pt x="0" y="10475"/>
                          <a:pt x="0" y="10475"/>
                        </a:cubicBezTo>
                        <a:cubicBezTo>
                          <a:pt x="1662" y="10475"/>
                          <a:pt x="1118" y="0"/>
                          <a:pt x="2788" y="0"/>
                        </a:cubicBezTo>
                        <a:lnTo>
                          <a:pt x="3615" y="0"/>
                        </a:lnTo>
                        <a:close/>
                      </a:path>
                    </a:pathLst>
                  </a:custGeom>
                  <a:grpFill/>
                  <a:ln w="6350">
                    <a:solidFill>
                      <a:schemeClr val="accent5">
                        <a:lumMod val="75000"/>
                      </a:schemeClr>
                    </a:solidFill>
                    <a:round/>
                    <a:headEnd/>
                    <a:tailEnd/>
                  </a:ln>
                </p:spPr>
                <p:txBody>
                  <a:bodyPr/>
                  <a:lstStyle/>
                  <a:p>
                    <a:endParaRPr lang="en-US"/>
                  </a:p>
                </p:txBody>
              </p:sp>
              <p:sp>
                <p:nvSpPr>
                  <p:cNvPr id="249" name="Freeform 9">
                    <a:extLst>
                      <a:ext uri="{FF2B5EF4-FFF2-40B4-BE49-F238E27FC236}">
                        <a16:creationId xmlns:a16="http://schemas.microsoft.com/office/drawing/2014/main" id="{875AD7EF-9851-4F3C-E083-1FE322438D00}"/>
                      </a:ext>
                    </a:extLst>
                  </p:cNvPr>
                  <p:cNvSpPr>
                    <a:spLocks noChangeAspect="1"/>
                  </p:cNvSpPr>
                  <p:nvPr/>
                </p:nvSpPr>
                <p:spPr bwMode="auto">
                  <a:xfrm rot="5400000">
                    <a:off x="6508509" y="3349160"/>
                    <a:ext cx="386102" cy="189638"/>
                  </a:xfrm>
                  <a:custGeom>
                    <a:avLst/>
                    <a:gdLst>
                      <a:gd name="T0" fmla="*/ 0 w 3615"/>
                      <a:gd name="T1" fmla="*/ 0 h 10475"/>
                      <a:gd name="T2" fmla="*/ 0 w 3615"/>
                      <a:gd name="T3" fmla="*/ 0 h 10475"/>
                      <a:gd name="T4" fmla="*/ 0 w 3615"/>
                      <a:gd name="T5" fmla="*/ 0 h 10475"/>
                      <a:gd name="T6" fmla="*/ 0 w 3615"/>
                      <a:gd name="T7" fmla="*/ 0 h 10475"/>
                      <a:gd name="T8" fmla="*/ 0 w 3615"/>
                      <a:gd name="T9" fmla="*/ 0 h 10475"/>
                      <a:gd name="T10" fmla="*/ 0 60000 65536"/>
                      <a:gd name="T11" fmla="*/ 0 60000 65536"/>
                      <a:gd name="T12" fmla="*/ 0 60000 65536"/>
                      <a:gd name="T13" fmla="*/ 0 60000 65536"/>
                      <a:gd name="T14" fmla="*/ 0 60000 65536"/>
                      <a:gd name="T15" fmla="*/ 0 w 3615"/>
                      <a:gd name="T16" fmla="*/ 0 h 10475"/>
                      <a:gd name="T17" fmla="*/ 3615 w 3615"/>
                      <a:gd name="T18" fmla="*/ 10475 h 10475"/>
                    </a:gdLst>
                    <a:ahLst/>
                    <a:cxnLst>
                      <a:cxn ang="T10">
                        <a:pos x="T0" y="T1"/>
                      </a:cxn>
                      <a:cxn ang="T11">
                        <a:pos x="T2" y="T3"/>
                      </a:cxn>
                      <a:cxn ang="T12">
                        <a:pos x="T4" y="T5"/>
                      </a:cxn>
                      <a:cxn ang="T13">
                        <a:pos x="T6" y="T7"/>
                      </a:cxn>
                      <a:cxn ang="T14">
                        <a:pos x="T8" y="T9"/>
                      </a:cxn>
                    </a:cxnLst>
                    <a:rect l="T15" t="T16" r="T17" b="T18"/>
                    <a:pathLst>
                      <a:path w="3615" h="10475">
                        <a:moveTo>
                          <a:pt x="3615" y="0"/>
                        </a:moveTo>
                        <a:cubicBezTo>
                          <a:pt x="1942" y="0"/>
                          <a:pt x="2489" y="10475"/>
                          <a:pt x="827" y="10475"/>
                        </a:cubicBezTo>
                        <a:cubicBezTo>
                          <a:pt x="0" y="10475"/>
                          <a:pt x="0" y="10475"/>
                          <a:pt x="0" y="10475"/>
                        </a:cubicBezTo>
                        <a:cubicBezTo>
                          <a:pt x="1662" y="10475"/>
                          <a:pt x="1118" y="0"/>
                          <a:pt x="2788" y="0"/>
                        </a:cubicBezTo>
                        <a:lnTo>
                          <a:pt x="3615" y="0"/>
                        </a:lnTo>
                        <a:close/>
                      </a:path>
                    </a:pathLst>
                  </a:custGeom>
                  <a:grpFill/>
                  <a:ln w="6350">
                    <a:solidFill>
                      <a:schemeClr val="accent5">
                        <a:lumMod val="75000"/>
                      </a:schemeClr>
                    </a:solidFill>
                    <a:round/>
                    <a:headEnd/>
                    <a:tailEnd/>
                  </a:ln>
                </p:spPr>
                <p:txBody>
                  <a:bodyPr/>
                  <a:lstStyle/>
                  <a:p>
                    <a:endParaRPr lang="en-US"/>
                  </a:p>
                </p:txBody>
              </p:sp>
              <p:sp>
                <p:nvSpPr>
                  <p:cNvPr id="250" name="Freeform 12">
                    <a:extLst>
                      <a:ext uri="{FF2B5EF4-FFF2-40B4-BE49-F238E27FC236}">
                        <a16:creationId xmlns:a16="http://schemas.microsoft.com/office/drawing/2014/main" id="{F6412633-FE6B-5755-3B86-157C1A00F6B5}"/>
                      </a:ext>
                    </a:extLst>
                  </p:cNvPr>
                  <p:cNvSpPr>
                    <a:spLocks noChangeAspect="1"/>
                  </p:cNvSpPr>
                  <p:nvPr/>
                </p:nvSpPr>
                <p:spPr bwMode="auto">
                  <a:xfrm rot="5400000">
                    <a:off x="6508509" y="2440281"/>
                    <a:ext cx="386102" cy="189638"/>
                  </a:xfrm>
                  <a:custGeom>
                    <a:avLst/>
                    <a:gdLst>
                      <a:gd name="T0" fmla="*/ 0 w 3607"/>
                      <a:gd name="T1" fmla="*/ 0 h 10500"/>
                      <a:gd name="T2" fmla="*/ 0 w 3607"/>
                      <a:gd name="T3" fmla="*/ 0 h 10500"/>
                      <a:gd name="T4" fmla="*/ 0 w 3607"/>
                      <a:gd name="T5" fmla="*/ 0 h 10500"/>
                      <a:gd name="T6" fmla="*/ 0 w 3607"/>
                      <a:gd name="T7" fmla="*/ 0 h 10500"/>
                      <a:gd name="T8" fmla="*/ 0 w 3607"/>
                      <a:gd name="T9" fmla="*/ 0 h 10500"/>
                      <a:gd name="T10" fmla="*/ 0 60000 65536"/>
                      <a:gd name="T11" fmla="*/ 0 60000 65536"/>
                      <a:gd name="T12" fmla="*/ 0 60000 65536"/>
                      <a:gd name="T13" fmla="*/ 0 60000 65536"/>
                      <a:gd name="T14" fmla="*/ 0 60000 65536"/>
                      <a:gd name="T15" fmla="*/ 0 w 3607"/>
                      <a:gd name="T16" fmla="*/ 0 h 10500"/>
                      <a:gd name="T17" fmla="*/ 3607 w 3607"/>
                      <a:gd name="T18" fmla="*/ 10500 h 10500"/>
                    </a:gdLst>
                    <a:ahLst/>
                    <a:cxnLst>
                      <a:cxn ang="T10">
                        <a:pos x="T0" y="T1"/>
                      </a:cxn>
                      <a:cxn ang="T11">
                        <a:pos x="T2" y="T3"/>
                      </a:cxn>
                      <a:cxn ang="T12">
                        <a:pos x="T4" y="T5"/>
                      </a:cxn>
                      <a:cxn ang="T13">
                        <a:pos x="T6" y="T7"/>
                      </a:cxn>
                      <a:cxn ang="T14">
                        <a:pos x="T8" y="T9"/>
                      </a:cxn>
                    </a:cxnLst>
                    <a:rect l="T15" t="T16" r="T17" b="T18"/>
                    <a:pathLst>
                      <a:path w="3607" h="10500">
                        <a:moveTo>
                          <a:pt x="3607" y="10500"/>
                        </a:moveTo>
                        <a:cubicBezTo>
                          <a:pt x="1937" y="10500"/>
                          <a:pt x="2484" y="0"/>
                          <a:pt x="825" y="0"/>
                        </a:cubicBezTo>
                        <a:cubicBezTo>
                          <a:pt x="0" y="0"/>
                          <a:pt x="0" y="0"/>
                          <a:pt x="0" y="0"/>
                        </a:cubicBezTo>
                        <a:cubicBezTo>
                          <a:pt x="1659" y="0"/>
                          <a:pt x="1115" y="10500"/>
                          <a:pt x="2782" y="10500"/>
                        </a:cubicBezTo>
                        <a:lnTo>
                          <a:pt x="3607" y="10500"/>
                        </a:lnTo>
                        <a:close/>
                      </a:path>
                    </a:pathLst>
                  </a:custGeom>
                  <a:grpFill/>
                  <a:ln w="6350">
                    <a:solidFill>
                      <a:schemeClr val="accent5">
                        <a:lumMod val="75000"/>
                      </a:schemeClr>
                    </a:solidFill>
                    <a:round/>
                    <a:headEnd/>
                    <a:tailEnd/>
                  </a:ln>
                </p:spPr>
                <p:txBody>
                  <a:bodyPr/>
                  <a:lstStyle/>
                  <a:p>
                    <a:endParaRPr lang="en-US"/>
                  </a:p>
                </p:txBody>
              </p:sp>
              <p:sp>
                <p:nvSpPr>
                  <p:cNvPr id="251" name="Freeform 8">
                    <a:extLst>
                      <a:ext uri="{FF2B5EF4-FFF2-40B4-BE49-F238E27FC236}">
                        <a16:creationId xmlns:a16="http://schemas.microsoft.com/office/drawing/2014/main" id="{D6F28D35-FC79-6B14-57EF-CF13BE34147B}"/>
                      </a:ext>
                    </a:extLst>
                  </p:cNvPr>
                  <p:cNvSpPr>
                    <a:spLocks noChangeAspect="1"/>
                  </p:cNvSpPr>
                  <p:nvPr/>
                </p:nvSpPr>
                <p:spPr bwMode="auto">
                  <a:xfrm rot="5400000">
                    <a:off x="6506801" y="3053603"/>
                    <a:ext cx="389520" cy="189638"/>
                  </a:xfrm>
                  <a:custGeom>
                    <a:avLst/>
                    <a:gdLst>
                      <a:gd name="T0" fmla="*/ 0 w 3607"/>
                      <a:gd name="T1" fmla="*/ 0 h 10500"/>
                      <a:gd name="T2" fmla="*/ 0 w 3607"/>
                      <a:gd name="T3" fmla="*/ 0 h 10500"/>
                      <a:gd name="T4" fmla="*/ 0 w 3607"/>
                      <a:gd name="T5" fmla="*/ 0 h 10500"/>
                      <a:gd name="T6" fmla="*/ 0 w 3607"/>
                      <a:gd name="T7" fmla="*/ 0 h 10500"/>
                      <a:gd name="T8" fmla="*/ 0 w 3607"/>
                      <a:gd name="T9" fmla="*/ 0 h 10500"/>
                      <a:gd name="T10" fmla="*/ 0 60000 65536"/>
                      <a:gd name="T11" fmla="*/ 0 60000 65536"/>
                      <a:gd name="T12" fmla="*/ 0 60000 65536"/>
                      <a:gd name="T13" fmla="*/ 0 60000 65536"/>
                      <a:gd name="T14" fmla="*/ 0 60000 65536"/>
                      <a:gd name="T15" fmla="*/ 0 w 3607"/>
                      <a:gd name="T16" fmla="*/ 0 h 10500"/>
                      <a:gd name="T17" fmla="*/ 3607 w 3607"/>
                      <a:gd name="T18" fmla="*/ 10500 h 10500"/>
                    </a:gdLst>
                    <a:ahLst/>
                    <a:cxnLst>
                      <a:cxn ang="T10">
                        <a:pos x="T0" y="T1"/>
                      </a:cxn>
                      <a:cxn ang="T11">
                        <a:pos x="T2" y="T3"/>
                      </a:cxn>
                      <a:cxn ang="T12">
                        <a:pos x="T4" y="T5"/>
                      </a:cxn>
                      <a:cxn ang="T13">
                        <a:pos x="T6" y="T7"/>
                      </a:cxn>
                      <a:cxn ang="T14">
                        <a:pos x="T8" y="T9"/>
                      </a:cxn>
                    </a:cxnLst>
                    <a:rect l="T15" t="T16" r="T17" b="T18"/>
                    <a:pathLst>
                      <a:path w="3607" h="10500">
                        <a:moveTo>
                          <a:pt x="3607" y="10500"/>
                        </a:moveTo>
                        <a:cubicBezTo>
                          <a:pt x="1937" y="10500"/>
                          <a:pt x="2484" y="0"/>
                          <a:pt x="825" y="0"/>
                        </a:cubicBezTo>
                        <a:cubicBezTo>
                          <a:pt x="0" y="0"/>
                          <a:pt x="0" y="0"/>
                          <a:pt x="0" y="0"/>
                        </a:cubicBezTo>
                        <a:cubicBezTo>
                          <a:pt x="1659" y="0"/>
                          <a:pt x="1115" y="10500"/>
                          <a:pt x="2782" y="10500"/>
                        </a:cubicBezTo>
                        <a:lnTo>
                          <a:pt x="3607" y="10500"/>
                        </a:lnTo>
                        <a:close/>
                      </a:path>
                    </a:pathLst>
                  </a:custGeom>
                  <a:grpFill/>
                  <a:ln w="6350">
                    <a:solidFill>
                      <a:schemeClr val="accent5">
                        <a:lumMod val="75000"/>
                      </a:schemeClr>
                    </a:solidFill>
                    <a:round/>
                    <a:headEnd/>
                    <a:tailEnd/>
                  </a:ln>
                </p:spPr>
                <p:txBody>
                  <a:bodyPr/>
                  <a:lstStyle/>
                  <a:p>
                    <a:endParaRPr lang="en-US"/>
                  </a:p>
                </p:txBody>
              </p:sp>
              <p:sp>
                <p:nvSpPr>
                  <p:cNvPr id="252" name="Freeform 7">
                    <a:extLst>
                      <a:ext uri="{FF2B5EF4-FFF2-40B4-BE49-F238E27FC236}">
                        <a16:creationId xmlns:a16="http://schemas.microsoft.com/office/drawing/2014/main" id="{12C55004-3C64-822C-0038-7F25AD1EF4FD}"/>
                      </a:ext>
                    </a:extLst>
                  </p:cNvPr>
                  <p:cNvSpPr>
                    <a:spLocks noChangeAspect="1"/>
                  </p:cNvSpPr>
                  <p:nvPr/>
                </p:nvSpPr>
                <p:spPr bwMode="auto">
                  <a:xfrm rot="5400000">
                    <a:off x="6507131" y="2141639"/>
                    <a:ext cx="389520" cy="188977"/>
                  </a:xfrm>
                  <a:custGeom>
                    <a:avLst/>
                    <a:gdLst>
                      <a:gd name="T0" fmla="*/ 0 w 3607"/>
                      <a:gd name="T1" fmla="*/ 0 h 10475"/>
                      <a:gd name="T2" fmla="*/ 0 w 3607"/>
                      <a:gd name="T3" fmla="*/ 0 h 10475"/>
                      <a:gd name="T4" fmla="*/ 0 w 3607"/>
                      <a:gd name="T5" fmla="*/ 0 h 10475"/>
                      <a:gd name="T6" fmla="*/ 0 w 3607"/>
                      <a:gd name="T7" fmla="*/ 0 h 10475"/>
                      <a:gd name="T8" fmla="*/ 0 w 3607"/>
                      <a:gd name="T9" fmla="*/ 0 h 10475"/>
                      <a:gd name="T10" fmla="*/ 0 60000 65536"/>
                      <a:gd name="T11" fmla="*/ 0 60000 65536"/>
                      <a:gd name="T12" fmla="*/ 0 60000 65536"/>
                      <a:gd name="T13" fmla="*/ 0 60000 65536"/>
                      <a:gd name="T14" fmla="*/ 0 60000 65536"/>
                      <a:gd name="T15" fmla="*/ 0 w 3607"/>
                      <a:gd name="T16" fmla="*/ 0 h 10475"/>
                      <a:gd name="T17" fmla="*/ 3607 w 3607"/>
                      <a:gd name="T18" fmla="*/ 10475 h 10475"/>
                    </a:gdLst>
                    <a:ahLst/>
                    <a:cxnLst>
                      <a:cxn ang="T10">
                        <a:pos x="T0" y="T1"/>
                      </a:cxn>
                      <a:cxn ang="T11">
                        <a:pos x="T2" y="T3"/>
                      </a:cxn>
                      <a:cxn ang="T12">
                        <a:pos x="T4" y="T5"/>
                      </a:cxn>
                      <a:cxn ang="T13">
                        <a:pos x="T6" y="T7"/>
                      </a:cxn>
                      <a:cxn ang="T14">
                        <a:pos x="T8" y="T9"/>
                      </a:cxn>
                    </a:cxnLst>
                    <a:rect l="T15" t="T16" r="T17" b="T18"/>
                    <a:pathLst>
                      <a:path w="3607" h="10475">
                        <a:moveTo>
                          <a:pt x="3607" y="10475"/>
                        </a:moveTo>
                        <a:cubicBezTo>
                          <a:pt x="1937" y="10475"/>
                          <a:pt x="2484" y="0"/>
                          <a:pt x="825" y="0"/>
                        </a:cubicBezTo>
                        <a:cubicBezTo>
                          <a:pt x="0" y="0"/>
                          <a:pt x="0" y="0"/>
                          <a:pt x="0" y="0"/>
                        </a:cubicBezTo>
                        <a:cubicBezTo>
                          <a:pt x="1659" y="0"/>
                          <a:pt x="1115" y="10475"/>
                          <a:pt x="2782" y="10475"/>
                        </a:cubicBezTo>
                        <a:lnTo>
                          <a:pt x="3607" y="10475"/>
                        </a:lnTo>
                        <a:close/>
                      </a:path>
                    </a:pathLst>
                  </a:custGeom>
                  <a:grpFill/>
                  <a:ln w="6350">
                    <a:solidFill>
                      <a:schemeClr val="accent5">
                        <a:lumMod val="75000"/>
                      </a:schemeClr>
                    </a:solidFill>
                    <a:round/>
                    <a:headEnd/>
                    <a:tailEnd/>
                  </a:ln>
                </p:spPr>
                <p:txBody>
                  <a:bodyPr/>
                  <a:lstStyle/>
                  <a:p>
                    <a:endParaRPr lang="en-US"/>
                  </a:p>
                </p:txBody>
              </p:sp>
              <p:sp>
                <p:nvSpPr>
                  <p:cNvPr id="253" name="Freeform 11">
                    <a:extLst>
                      <a:ext uri="{FF2B5EF4-FFF2-40B4-BE49-F238E27FC236}">
                        <a16:creationId xmlns:a16="http://schemas.microsoft.com/office/drawing/2014/main" id="{A52C05AA-1579-B3EF-2DB0-9895793E8AF5}"/>
                      </a:ext>
                    </a:extLst>
                  </p:cNvPr>
                  <p:cNvSpPr>
                    <a:spLocks noChangeAspect="1"/>
                  </p:cNvSpPr>
                  <p:nvPr/>
                </p:nvSpPr>
                <p:spPr bwMode="auto">
                  <a:xfrm rot="5400000">
                    <a:off x="6509170" y="2737546"/>
                    <a:ext cx="386102" cy="189638"/>
                  </a:xfrm>
                  <a:custGeom>
                    <a:avLst/>
                    <a:gdLst>
                      <a:gd name="T0" fmla="*/ 0 w 3607"/>
                      <a:gd name="T1" fmla="*/ 0 h 10475"/>
                      <a:gd name="T2" fmla="*/ 0 w 3607"/>
                      <a:gd name="T3" fmla="*/ 0 h 10475"/>
                      <a:gd name="T4" fmla="*/ 0 w 3607"/>
                      <a:gd name="T5" fmla="*/ 0 h 10475"/>
                      <a:gd name="T6" fmla="*/ 0 w 3607"/>
                      <a:gd name="T7" fmla="*/ 0 h 10475"/>
                      <a:gd name="T8" fmla="*/ 0 w 3607"/>
                      <a:gd name="T9" fmla="*/ 0 h 10475"/>
                      <a:gd name="T10" fmla="*/ 0 60000 65536"/>
                      <a:gd name="T11" fmla="*/ 0 60000 65536"/>
                      <a:gd name="T12" fmla="*/ 0 60000 65536"/>
                      <a:gd name="T13" fmla="*/ 0 60000 65536"/>
                      <a:gd name="T14" fmla="*/ 0 60000 65536"/>
                      <a:gd name="T15" fmla="*/ 0 w 3607"/>
                      <a:gd name="T16" fmla="*/ 0 h 10475"/>
                      <a:gd name="T17" fmla="*/ 3607 w 3607"/>
                      <a:gd name="T18" fmla="*/ 10475 h 10475"/>
                    </a:gdLst>
                    <a:ahLst/>
                    <a:cxnLst>
                      <a:cxn ang="T10">
                        <a:pos x="T0" y="T1"/>
                      </a:cxn>
                      <a:cxn ang="T11">
                        <a:pos x="T2" y="T3"/>
                      </a:cxn>
                      <a:cxn ang="T12">
                        <a:pos x="T4" y="T5"/>
                      </a:cxn>
                      <a:cxn ang="T13">
                        <a:pos x="T6" y="T7"/>
                      </a:cxn>
                      <a:cxn ang="T14">
                        <a:pos x="T8" y="T9"/>
                      </a:cxn>
                    </a:cxnLst>
                    <a:rect l="T15" t="T16" r="T17" b="T18"/>
                    <a:pathLst>
                      <a:path w="3607" h="10475">
                        <a:moveTo>
                          <a:pt x="3607" y="10475"/>
                        </a:moveTo>
                        <a:cubicBezTo>
                          <a:pt x="1937" y="10475"/>
                          <a:pt x="2484" y="0"/>
                          <a:pt x="825" y="0"/>
                        </a:cubicBezTo>
                        <a:cubicBezTo>
                          <a:pt x="0" y="0"/>
                          <a:pt x="0" y="0"/>
                          <a:pt x="0" y="0"/>
                        </a:cubicBezTo>
                        <a:cubicBezTo>
                          <a:pt x="1659" y="0"/>
                          <a:pt x="1115" y="10475"/>
                          <a:pt x="2782" y="10475"/>
                        </a:cubicBezTo>
                        <a:lnTo>
                          <a:pt x="3607" y="10475"/>
                        </a:lnTo>
                        <a:close/>
                      </a:path>
                    </a:pathLst>
                  </a:custGeom>
                  <a:grpFill/>
                  <a:ln w="6350">
                    <a:solidFill>
                      <a:schemeClr val="accent5">
                        <a:lumMod val="75000"/>
                      </a:schemeClr>
                    </a:solidFill>
                    <a:round/>
                    <a:headEnd/>
                    <a:tailEnd/>
                  </a:ln>
                </p:spPr>
                <p:txBody>
                  <a:bodyPr/>
                  <a:lstStyle/>
                  <a:p>
                    <a:endParaRPr lang="en-US"/>
                  </a:p>
                </p:txBody>
              </p:sp>
              <p:sp>
                <p:nvSpPr>
                  <p:cNvPr id="254" name="Freeform 7">
                    <a:extLst>
                      <a:ext uri="{FF2B5EF4-FFF2-40B4-BE49-F238E27FC236}">
                        <a16:creationId xmlns:a16="http://schemas.microsoft.com/office/drawing/2014/main" id="{4D593A9E-62B4-EC99-95D4-B185FEF48EC2}"/>
                      </a:ext>
                    </a:extLst>
                  </p:cNvPr>
                  <p:cNvSpPr>
                    <a:spLocks noChangeAspect="1"/>
                  </p:cNvSpPr>
                  <p:nvPr/>
                </p:nvSpPr>
                <p:spPr bwMode="auto">
                  <a:xfrm rot="5400000">
                    <a:off x="6508839" y="3349490"/>
                    <a:ext cx="386102" cy="188977"/>
                  </a:xfrm>
                  <a:custGeom>
                    <a:avLst/>
                    <a:gdLst>
                      <a:gd name="T0" fmla="*/ 0 w 3607"/>
                      <a:gd name="T1" fmla="*/ 0 h 10475"/>
                      <a:gd name="T2" fmla="*/ 0 w 3607"/>
                      <a:gd name="T3" fmla="*/ 0 h 10475"/>
                      <a:gd name="T4" fmla="*/ 0 w 3607"/>
                      <a:gd name="T5" fmla="*/ 0 h 10475"/>
                      <a:gd name="T6" fmla="*/ 0 w 3607"/>
                      <a:gd name="T7" fmla="*/ 0 h 10475"/>
                      <a:gd name="T8" fmla="*/ 0 w 3607"/>
                      <a:gd name="T9" fmla="*/ 0 h 10475"/>
                      <a:gd name="T10" fmla="*/ 0 60000 65536"/>
                      <a:gd name="T11" fmla="*/ 0 60000 65536"/>
                      <a:gd name="T12" fmla="*/ 0 60000 65536"/>
                      <a:gd name="T13" fmla="*/ 0 60000 65536"/>
                      <a:gd name="T14" fmla="*/ 0 60000 65536"/>
                      <a:gd name="T15" fmla="*/ 0 w 3607"/>
                      <a:gd name="T16" fmla="*/ 0 h 10475"/>
                      <a:gd name="T17" fmla="*/ 3607 w 3607"/>
                      <a:gd name="T18" fmla="*/ 10475 h 10475"/>
                    </a:gdLst>
                    <a:ahLst/>
                    <a:cxnLst>
                      <a:cxn ang="T10">
                        <a:pos x="T0" y="T1"/>
                      </a:cxn>
                      <a:cxn ang="T11">
                        <a:pos x="T2" y="T3"/>
                      </a:cxn>
                      <a:cxn ang="T12">
                        <a:pos x="T4" y="T5"/>
                      </a:cxn>
                      <a:cxn ang="T13">
                        <a:pos x="T6" y="T7"/>
                      </a:cxn>
                      <a:cxn ang="T14">
                        <a:pos x="T8" y="T9"/>
                      </a:cxn>
                    </a:cxnLst>
                    <a:rect l="T15" t="T16" r="T17" b="T18"/>
                    <a:pathLst>
                      <a:path w="3607" h="10475">
                        <a:moveTo>
                          <a:pt x="3607" y="10475"/>
                        </a:moveTo>
                        <a:cubicBezTo>
                          <a:pt x="1937" y="10475"/>
                          <a:pt x="2484" y="0"/>
                          <a:pt x="825" y="0"/>
                        </a:cubicBezTo>
                        <a:cubicBezTo>
                          <a:pt x="0" y="0"/>
                          <a:pt x="0" y="0"/>
                          <a:pt x="0" y="0"/>
                        </a:cubicBezTo>
                        <a:cubicBezTo>
                          <a:pt x="1659" y="0"/>
                          <a:pt x="1115" y="10475"/>
                          <a:pt x="2782" y="10475"/>
                        </a:cubicBezTo>
                        <a:lnTo>
                          <a:pt x="3607" y="10475"/>
                        </a:lnTo>
                        <a:close/>
                      </a:path>
                    </a:pathLst>
                  </a:custGeom>
                  <a:grpFill/>
                  <a:ln w="6350">
                    <a:solidFill>
                      <a:schemeClr val="accent5">
                        <a:lumMod val="75000"/>
                      </a:schemeClr>
                    </a:solidFill>
                    <a:round/>
                    <a:headEnd/>
                    <a:tailEnd/>
                  </a:ln>
                </p:spPr>
                <p:txBody>
                  <a:bodyPr/>
                  <a:lstStyle/>
                  <a:p>
                    <a:endParaRPr lang="en-US"/>
                  </a:p>
                </p:txBody>
              </p:sp>
            </p:grpSp>
            <p:grpSp>
              <p:nvGrpSpPr>
                <p:cNvPr id="33" name="Group 32">
                  <a:extLst>
                    <a:ext uri="{FF2B5EF4-FFF2-40B4-BE49-F238E27FC236}">
                      <a16:creationId xmlns:a16="http://schemas.microsoft.com/office/drawing/2014/main" id="{93FBE656-207A-11EA-7C00-C5097162041A}"/>
                    </a:ext>
                  </a:extLst>
                </p:cNvPr>
                <p:cNvGrpSpPr/>
                <p:nvPr/>
              </p:nvGrpSpPr>
              <p:grpSpPr>
                <a:xfrm>
                  <a:off x="5438913" y="2068042"/>
                  <a:ext cx="109019" cy="635000"/>
                  <a:chOff x="6606741" y="2041367"/>
                  <a:chExt cx="190299" cy="1595663"/>
                </a:xfrm>
                <a:solidFill>
                  <a:srgbClr val="FED576"/>
                </a:solidFill>
              </p:grpSpPr>
              <p:sp>
                <p:nvSpPr>
                  <p:cNvPr id="620" name="Freeform 10">
                    <a:extLst>
                      <a:ext uri="{FF2B5EF4-FFF2-40B4-BE49-F238E27FC236}">
                        <a16:creationId xmlns:a16="http://schemas.microsoft.com/office/drawing/2014/main" id="{BEA8D87E-CCB4-6D27-D46C-68C55A4B06B2}"/>
                      </a:ext>
                    </a:extLst>
                  </p:cNvPr>
                  <p:cNvSpPr>
                    <a:spLocks noChangeAspect="1"/>
                  </p:cNvSpPr>
                  <p:nvPr/>
                </p:nvSpPr>
                <p:spPr bwMode="auto">
                  <a:xfrm rot="5400000">
                    <a:off x="6506801" y="3053603"/>
                    <a:ext cx="389520" cy="189638"/>
                  </a:xfrm>
                  <a:custGeom>
                    <a:avLst/>
                    <a:gdLst>
                      <a:gd name="T0" fmla="*/ 0 w 3615"/>
                      <a:gd name="T1" fmla="*/ 0 h 10500"/>
                      <a:gd name="T2" fmla="*/ 0 w 3615"/>
                      <a:gd name="T3" fmla="*/ 0 h 10500"/>
                      <a:gd name="T4" fmla="*/ 0 w 3615"/>
                      <a:gd name="T5" fmla="*/ 0 h 10500"/>
                      <a:gd name="T6" fmla="*/ 0 w 3615"/>
                      <a:gd name="T7" fmla="*/ 0 h 10500"/>
                      <a:gd name="T8" fmla="*/ 0 w 3615"/>
                      <a:gd name="T9" fmla="*/ 0 h 10500"/>
                      <a:gd name="T10" fmla="*/ 0 60000 65536"/>
                      <a:gd name="T11" fmla="*/ 0 60000 65536"/>
                      <a:gd name="T12" fmla="*/ 0 60000 65536"/>
                      <a:gd name="T13" fmla="*/ 0 60000 65536"/>
                      <a:gd name="T14" fmla="*/ 0 60000 65536"/>
                      <a:gd name="T15" fmla="*/ 0 w 3615"/>
                      <a:gd name="T16" fmla="*/ 0 h 10500"/>
                      <a:gd name="T17" fmla="*/ 3615 w 3615"/>
                      <a:gd name="T18" fmla="*/ 10500 h 10500"/>
                    </a:gdLst>
                    <a:ahLst/>
                    <a:cxnLst>
                      <a:cxn ang="T10">
                        <a:pos x="T0" y="T1"/>
                      </a:cxn>
                      <a:cxn ang="T11">
                        <a:pos x="T2" y="T3"/>
                      </a:cxn>
                      <a:cxn ang="T12">
                        <a:pos x="T4" y="T5"/>
                      </a:cxn>
                      <a:cxn ang="T13">
                        <a:pos x="T6" y="T7"/>
                      </a:cxn>
                      <a:cxn ang="T14">
                        <a:pos x="T8" y="T9"/>
                      </a:cxn>
                    </a:cxnLst>
                    <a:rect l="T15" t="T16" r="T17" b="T18"/>
                    <a:pathLst>
                      <a:path w="3615" h="10500">
                        <a:moveTo>
                          <a:pt x="3615" y="0"/>
                        </a:moveTo>
                        <a:cubicBezTo>
                          <a:pt x="1941" y="0"/>
                          <a:pt x="2489" y="10500"/>
                          <a:pt x="827" y="10500"/>
                        </a:cubicBezTo>
                        <a:cubicBezTo>
                          <a:pt x="0" y="10500"/>
                          <a:pt x="0" y="10500"/>
                          <a:pt x="0" y="10500"/>
                        </a:cubicBezTo>
                        <a:cubicBezTo>
                          <a:pt x="1662" y="10500"/>
                          <a:pt x="1117" y="0"/>
                          <a:pt x="2788" y="0"/>
                        </a:cubicBezTo>
                        <a:lnTo>
                          <a:pt x="3615" y="0"/>
                        </a:lnTo>
                        <a:close/>
                      </a:path>
                    </a:pathLst>
                  </a:custGeom>
                  <a:grpFill/>
                  <a:ln w="6350">
                    <a:solidFill>
                      <a:srgbClr val="FFC000"/>
                    </a:solidFill>
                    <a:round/>
                    <a:headEnd/>
                    <a:tailEnd/>
                  </a:ln>
                </p:spPr>
                <p:txBody>
                  <a:bodyPr/>
                  <a:lstStyle/>
                  <a:p>
                    <a:endParaRPr lang="en-US"/>
                  </a:p>
                </p:txBody>
              </p:sp>
              <p:sp>
                <p:nvSpPr>
                  <p:cNvPr id="622" name="Freeform 14">
                    <a:extLst>
                      <a:ext uri="{FF2B5EF4-FFF2-40B4-BE49-F238E27FC236}">
                        <a16:creationId xmlns:a16="http://schemas.microsoft.com/office/drawing/2014/main" id="{66016CD7-1887-E296-9C93-AD55C8445092}"/>
                      </a:ext>
                    </a:extLst>
                  </p:cNvPr>
                  <p:cNvSpPr>
                    <a:spLocks noChangeAspect="1"/>
                  </p:cNvSpPr>
                  <p:nvPr/>
                </p:nvSpPr>
                <p:spPr bwMode="auto">
                  <a:xfrm rot="5400000">
                    <a:off x="6509170" y="2440281"/>
                    <a:ext cx="386102" cy="189638"/>
                  </a:xfrm>
                  <a:custGeom>
                    <a:avLst/>
                    <a:gdLst>
                      <a:gd name="T0" fmla="*/ 0 w 3615"/>
                      <a:gd name="T1" fmla="*/ 0 h 10500"/>
                      <a:gd name="T2" fmla="*/ 0 w 3615"/>
                      <a:gd name="T3" fmla="*/ 0 h 10500"/>
                      <a:gd name="T4" fmla="*/ 0 w 3615"/>
                      <a:gd name="T5" fmla="*/ 0 h 10500"/>
                      <a:gd name="T6" fmla="*/ 0 w 3615"/>
                      <a:gd name="T7" fmla="*/ 0 h 10500"/>
                      <a:gd name="T8" fmla="*/ 0 w 3615"/>
                      <a:gd name="T9" fmla="*/ 0 h 10500"/>
                      <a:gd name="T10" fmla="*/ 0 60000 65536"/>
                      <a:gd name="T11" fmla="*/ 0 60000 65536"/>
                      <a:gd name="T12" fmla="*/ 0 60000 65536"/>
                      <a:gd name="T13" fmla="*/ 0 60000 65536"/>
                      <a:gd name="T14" fmla="*/ 0 60000 65536"/>
                      <a:gd name="T15" fmla="*/ 0 w 3615"/>
                      <a:gd name="T16" fmla="*/ 0 h 10500"/>
                      <a:gd name="T17" fmla="*/ 3615 w 3615"/>
                      <a:gd name="T18" fmla="*/ 10500 h 10500"/>
                    </a:gdLst>
                    <a:ahLst/>
                    <a:cxnLst>
                      <a:cxn ang="T10">
                        <a:pos x="T0" y="T1"/>
                      </a:cxn>
                      <a:cxn ang="T11">
                        <a:pos x="T2" y="T3"/>
                      </a:cxn>
                      <a:cxn ang="T12">
                        <a:pos x="T4" y="T5"/>
                      </a:cxn>
                      <a:cxn ang="T13">
                        <a:pos x="T6" y="T7"/>
                      </a:cxn>
                      <a:cxn ang="T14">
                        <a:pos x="T8" y="T9"/>
                      </a:cxn>
                    </a:cxnLst>
                    <a:rect l="T15" t="T16" r="T17" b="T18"/>
                    <a:pathLst>
                      <a:path w="3615" h="10500">
                        <a:moveTo>
                          <a:pt x="3615" y="0"/>
                        </a:moveTo>
                        <a:cubicBezTo>
                          <a:pt x="1942" y="0"/>
                          <a:pt x="2489" y="10500"/>
                          <a:pt x="827" y="10500"/>
                        </a:cubicBezTo>
                        <a:cubicBezTo>
                          <a:pt x="0" y="10500"/>
                          <a:pt x="0" y="10500"/>
                          <a:pt x="0" y="10500"/>
                        </a:cubicBezTo>
                        <a:cubicBezTo>
                          <a:pt x="1662" y="10500"/>
                          <a:pt x="1117" y="0"/>
                          <a:pt x="2788" y="0"/>
                        </a:cubicBezTo>
                        <a:lnTo>
                          <a:pt x="3615" y="0"/>
                        </a:lnTo>
                        <a:close/>
                      </a:path>
                    </a:pathLst>
                  </a:custGeom>
                  <a:grpFill/>
                  <a:ln w="6350">
                    <a:solidFill>
                      <a:srgbClr val="FFC000"/>
                    </a:solidFill>
                    <a:round/>
                    <a:headEnd/>
                    <a:tailEnd/>
                  </a:ln>
                </p:spPr>
                <p:txBody>
                  <a:bodyPr/>
                  <a:lstStyle/>
                  <a:p>
                    <a:endParaRPr lang="en-US"/>
                  </a:p>
                </p:txBody>
              </p:sp>
              <p:sp>
                <p:nvSpPr>
                  <p:cNvPr id="624" name="Freeform 13">
                    <a:extLst>
                      <a:ext uri="{FF2B5EF4-FFF2-40B4-BE49-F238E27FC236}">
                        <a16:creationId xmlns:a16="http://schemas.microsoft.com/office/drawing/2014/main" id="{10F04780-59A9-2156-604D-5340D3927E89}"/>
                      </a:ext>
                    </a:extLst>
                  </p:cNvPr>
                  <p:cNvSpPr>
                    <a:spLocks noChangeAspect="1"/>
                  </p:cNvSpPr>
                  <p:nvPr/>
                </p:nvSpPr>
                <p:spPr bwMode="auto">
                  <a:xfrm rot="5400000">
                    <a:off x="6508509" y="2737546"/>
                    <a:ext cx="386102" cy="189638"/>
                  </a:xfrm>
                  <a:custGeom>
                    <a:avLst/>
                    <a:gdLst>
                      <a:gd name="T0" fmla="*/ 0 w 3615"/>
                      <a:gd name="T1" fmla="*/ 0 h 10475"/>
                      <a:gd name="T2" fmla="*/ 0 w 3615"/>
                      <a:gd name="T3" fmla="*/ 0 h 10475"/>
                      <a:gd name="T4" fmla="*/ 0 w 3615"/>
                      <a:gd name="T5" fmla="*/ 0 h 10475"/>
                      <a:gd name="T6" fmla="*/ 0 w 3615"/>
                      <a:gd name="T7" fmla="*/ 0 h 10475"/>
                      <a:gd name="T8" fmla="*/ 0 w 3615"/>
                      <a:gd name="T9" fmla="*/ 0 h 10475"/>
                      <a:gd name="T10" fmla="*/ 0 60000 65536"/>
                      <a:gd name="T11" fmla="*/ 0 60000 65536"/>
                      <a:gd name="T12" fmla="*/ 0 60000 65536"/>
                      <a:gd name="T13" fmla="*/ 0 60000 65536"/>
                      <a:gd name="T14" fmla="*/ 0 60000 65536"/>
                      <a:gd name="T15" fmla="*/ 0 w 3615"/>
                      <a:gd name="T16" fmla="*/ 0 h 10475"/>
                      <a:gd name="T17" fmla="*/ 3615 w 3615"/>
                      <a:gd name="T18" fmla="*/ 10475 h 10475"/>
                    </a:gdLst>
                    <a:ahLst/>
                    <a:cxnLst>
                      <a:cxn ang="T10">
                        <a:pos x="T0" y="T1"/>
                      </a:cxn>
                      <a:cxn ang="T11">
                        <a:pos x="T2" y="T3"/>
                      </a:cxn>
                      <a:cxn ang="T12">
                        <a:pos x="T4" y="T5"/>
                      </a:cxn>
                      <a:cxn ang="T13">
                        <a:pos x="T6" y="T7"/>
                      </a:cxn>
                      <a:cxn ang="T14">
                        <a:pos x="T8" y="T9"/>
                      </a:cxn>
                    </a:cxnLst>
                    <a:rect l="T15" t="T16" r="T17" b="T18"/>
                    <a:pathLst>
                      <a:path w="3615" h="10475">
                        <a:moveTo>
                          <a:pt x="3615" y="0"/>
                        </a:moveTo>
                        <a:cubicBezTo>
                          <a:pt x="1942" y="0"/>
                          <a:pt x="2490" y="10475"/>
                          <a:pt x="827" y="10475"/>
                        </a:cubicBezTo>
                        <a:cubicBezTo>
                          <a:pt x="0" y="10475"/>
                          <a:pt x="0" y="10475"/>
                          <a:pt x="0" y="10475"/>
                        </a:cubicBezTo>
                        <a:cubicBezTo>
                          <a:pt x="1663" y="10475"/>
                          <a:pt x="1118" y="0"/>
                          <a:pt x="2788" y="0"/>
                        </a:cubicBezTo>
                        <a:lnTo>
                          <a:pt x="3615" y="0"/>
                        </a:lnTo>
                        <a:close/>
                      </a:path>
                    </a:pathLst>
                  </a:custGeom>
                  <a:grpFill/>
                  <a:ln w="6350">
                    <a:solidFill>
                      <a:srgbClr val="FFC000"/>
                    </a:solidFill>
                    <a:round/>
                    <a:headEnd/>
                    <a:tailEnd/>
                  </a:ln>
                </p:spPr>
                <p:txBody>
                  <a:bodyPr/>
                  <a:lstStyle/>
                  <a:p>
                    <a:endParaRPr lang="en-US"/>
                  </a:p>
                </p:txBody>
              </p:sp>
              <p:sp>
                <p:nvSpPr>
                  <p:cNvPr id="636" name="Freeform 9">
                    <a:extLst>
                      <a:ext uri="{FF2B5EF4-FFF2-40B4-BE49-F238E27FC236}">
                        <a16:creationId xmlns:a16="http://schemas.microsoft.com/office/drawing/2014/main" id="{EEAA8D81-B9C9-47F2-A9DA-11E34507759D}"/>
                      </a:ext>
                    </a:extLst>
                  </p:cNvPr>
                  <p:cNvSpPr>
                    <a:spLocks noChangeAspect="1"/>
                  </p:cNvSpPr>
                  <p:nvPr/>
                </p:nvSpPr>
                <p:spPr bwMode="auto">
                  <a:xfrm rot="5400000">
                    <a:off x="6506801" y="2141308"/>
                    <a:ext cx="389520" cy="189638"/>
                  </a:xfrm>
                  <a:custGeom>
                    <a:avLst/>
                    <a:gdLst>
                      <a:gd name="T0" fmla="*/ 0 w 3615"/>
                      <a:gd name="T1" fmla="*/ 0 h 10475"/>
                      <a:gd name="T2" fmla="*/ 0 w 3615"/>
                      <a:gd name="T3" fmla="*/ 0 h 10475"/>
                      <a:gd name="T4" fmla="*/ 0 w 3615"/>
                      <a:gd name="T5" fmla="*/ 0 h 10475"/>
                      <a:gd name="T6" fmla="*/ 0 w 3615"/>
                      <a:gd name="T7" fmla="*/ 0 h 10475"/>
                      <a:gd name="T8" fmla="*/ 0 w 3615"/>
                      <a:gd name="T9" fmla="*/ 0 h 10475"/>
                      <a:gd name="T10" fmla="*/ 0 60000 65536"/>
                      <a:gd name="T11" fmla="*/ 0 60000 65536"/>
                      <a:gd name="T12" fmla="*/ 0 60000 65536"/>
                      <a:gd name="T13" fmla="*/ 0 60000 65536"/>
                      <a:gd name="T14" fmla="*/ 0 60000 65536"/>
                      <a:gd name="T15" fmla="*/ 0 w 3615"/>
                      <a:gd name="T16" fmla="*/ 0 h 10475"/>
                      <a:gd name="T17" fmla="*/ 3615 w 3615"/>
                      <a:gd name="T18" fmla="*/ 10475 h 10475"/>
                    </a:gdLst>
                    <a:ahLst/>
                    <a:cxnLst>
                      <a:cxn ang="T10">
                        <a:pos x="T0" y="T1"/>
                      </a:cxn>
                      <a:cxn ang="T11">
                        <a:pos x="T2" y="T3"/>
                      </a:cxn>
                      <a:cxn ang="T12">
                        <a:pos x="T4" y="T5"/>
                      </a:cxn>
                      <a:cxn ang="T13">
                        <a:pos x="T6" y="T7"/>
                      </a:cxn>
                      <a:cxn ang="T14">
                        <a:pos x="T8" y="T9"/>
                      </a:cxn>
                    </a:cxnLst>
                    <a:rect l="T15" t="T16" r="T17" b="T18"/>
                    <a:pathLst>
                      <a:path w="3615" h="10475">
                        <a:moveTo>
                          <a:pt x="3615" y="0"/>
                        </a:moveTo>
                        <a:cubicBezTo>
                          <a:pt x="1942" y="0"/>
                          <a:pt x="2489" y="10475"/>
                          <a:pt x="827" y="10475"/>
                        </a:cubicBezTo>
                        <a:cubicBezTo>
                          <a:pt x="0" y="10475"/>
                          <a:pt x="0" y="10475"/>
                          <a:pt x="0" y="10475"/>
                        </a:cubicBezTo>
                        <a:cubicBezTo>
                          <a:pt x="1662" y="10475"/>
                          <a:pt x="1118" y="0"/>
                          <a:pt x="2788" y="0"/>
                        </a:cubicBezTo>
                        <a:lnTo>
                          <a:pt x="3615" y="0"/>
                        </a:lnTo>
                        <a:close/>
                      </a:path>
                    </a:pathLst>
                  </a:custGeom>
                  <a:grpFill/>
                  <a:ln w="6350">
                    <a:solidFill>
                      <a:srgbClr val="FFC000"/>
                    </a:solidFill>
                    <a:round/>
                    <a:headEnd/>
                    <a:tailEnd/>
                  </a:ln>
                </p:spPr>
                <p:txBody>
                  <a:bodyPr/>
                  <a:lstStyle/>
                  <a:p>
                    <a:endParaRPr lang="en-US"/>
                  </a:p>
                </p:txBody>
              </p:sp>
              <p:sp>
                <p:nvSpPr>
                  <p:cNvPr id="638" name="Freeform 9">
                    <a:extLst>
                      <a:ext uri="{FF2B5EF4-FFF2-40B4-BE49-F238E27FC236}">
                        <a16:creationId xmlns:a16="http://schemas.microsoft.com/office/drawing/2014/main" id="{1A3CD300-62C3-C251-4C86-27FC25A88894}"/>
                      </a:ext>
                    </a:extLst>
                  </p:cNvPr>
                  <p:cNvSpPr>
                    <a:spLocks noChangeAspect="1"/>
                  </p:cNvSpPr>
                  <p:nvPr/>
                </p:nvSpPr>
                <p:spPr bwMode="auto">
                  <a:xfrm rot="5400000">
                    <a:off x="6508509" y="3349160"/>
                    <a:ext cx="386102" cy="189638"/>
                  </a:xfrm>
                  <a:custGeom>
                    <a:avLst/>
                    <a:gdLst>
                      <a:gd name="T0" fmla="*/ 0 w 3615"/>
                      <a:gd name="T1" fmla="*/ 0 h 10475"/>
                      <a:gd name="T2" fmla="*/ 0 w 3615"/>
                      <a:gd name="T3" fmla="*/ 0 h 10475"/>
                      <a:gd name="T4" fmla="*/ 0 w 3615"/>
                      <a:gd name="T5" fmla="*/ 0 h 10475"/>
                      <a:gd name="T6" fmla="*/ 0 w 3615"/>
                      <a:gd name="T7" fmla="*/ 0 h 10475"/>
                      <a:gd name="T8" fmla="*/ 0 w 3615"/>
                      <a:gd name="T9" fmla="*/ 0 h 10475"/>
                      <a:gd name="T10" fmla="*/ 0 60000 65536"/>
                      <a:gd name="T11" fmla="*/ 0 60000 65536"/>
                      <a:gd name="T12" fmla="*/ 0 60000 65536"/>
                      <a:gd name="T13" fmla="*/ 0 60000 65536"/>
                      <a:gd name="T14" fmla="*/ 0 60000 65536"/>
                      <a:gd name="T15" fmla="*/ 0 w 3615"/>
                      <a:gd name="T16" fmla="*/ 0 h 10475"/>
                      <a:gd name="T17" fmla="*/ 3615 w 3615"/>
                      <a:gd name="T18" fmla="*/ 10475 h 10475"/>
                    </a:gdLst>
                    <a:ahLst/>
                    <a:cxnLst>
                      <a:cxn ang="T10">
                        <a:pos x="T0" y="T1"/>
                      </a:cxn>
                      <a:cxn ang="T11">
                        <a:pos x="T2" y="T3"/>
                      </a:cxn>
                      <a:cxn ang="T12">
                        <a:pos x="T4" y="T5"/>
                      </a:cxn>
                      <a:cxn ang="T13">
                        <a:pos x="T6" y="T7"/>
                      </a:cxn>
                      <a:cxn ang="T14">
                        <a:pos x="T8" y="T9"/>
                      </a:cxn>
                    </a:cxnLst>
                    <a:rect l="T15" t="T16" r="T17" b="T18"/>
                    <a:pathLst>
                      <a:path w="3615" h="10475">
                        <a:moveTo>
                          <a:pt x="3615" y="0"/>
                        </a:moveTo>
                        <a:cubicBezTo>
                          <a:pt x="1942" y="0"/>
                          <a:pt x="2489" y="10475"/>
                          <a:pt x="827" y="10475"/>
                        </a:cubicBezTo>
                        <a:cubicBezTo>
                          <a:pt x="0" y="10475"/>
                          <a:pt x="0" y="10475"/>
                          <a:pt x="0" y="10475"/>
                        </a:cubicBezTo>
                        <a:cubicBezTo>
                          <a:pt x="1662" y="10475"/>
                          <a:pt x="1118" y="0"/>
                          <a:pt x="2788" y="0"/>
                        </a:cubicBezTo>
                        <a:lnTo>
                          <a:pt x="3615" y="0"/>
                        </a:lnTo>
                        <a:close/>
                      </a:path>
                    </a:pathLst>
                  </a:custGeom>
                  <a:grpFill/>
                  <a:ln w="6350">
                    <a:solidFill>
                      <a:srgbClr val="FFC000"/>
                    </a:solidFill>
                    <a:round/>
                    <a:headEnd/>
                    <a:tailEnd/>
                  </a:ln>
                </p:spPr>
                <p:txBody>
                  <a:bodyPr/>
                  <a:lstStyle/>
                  <a:p>
                    <a:endParaRPr lang="en-US"/>
                  </a:p>
                </p:txBody>
              </p:sp>
              <p:sp>
                <p:nvSpPr>
                  <p:cNvPr id="238" name="Freeform 12">
                    <a:extLst>
                      <a:ext uri="{FF2B5EF4-FFF2-40B4-BE49-F238E27FC236}">
                        <a16:creationId xmlns:a16="http://schemas.microsoft.com/office/drawing/2014/main" id="{0D7840E8-4579-157F-D952-9B2EE31B0214}"/>
                      </a:ext>
                    </a:extLst>
                  </p:cNvPr>
                  <p:cNvSpPr>
                    <a:spLocks noChangeAspect="1"/>
                  </p:cNvSpPr>
                  <p:nvPr/>
                </p:nvSpPr>
                <p:spPr bwMode="auto">
                  <a:xfrm rot="5400000">
                    <a:off x="6508509" y="2440281"/>
                    <a:ext cx="386102" cy="189638"/>
                  </a:xfrm>
                  <a:custGeom>
                    <a:avLst/>
                    <a:gdLst>
                      <a:gd name="T0" fmla="*/ 0 w 3607"/>
                      <a:gd name="T1" fmla="*/ 0 h 10500"/>
                      <a:gd name="T2" fmla="*/ 0 w 3607"/>
                      <a:gd name="T3" fmla="*/ 0 h 10500"/>
                      <a:gd name="T4" fmla="*/ 0 w 3607"/>
                      <a:gd name="T5" fmla="*/ 0 h 10500"/>
                      <a:gd name="T6" fmla="*/ 0 w 3607"/>
                      <a:gd name="T7" fmla="*/ 0 h 10500"/>
                      <a:gd name="T8" fmla="*/ 0 w 3607"/>
                      <a:gd name="T9" fmla="*/ 0 h 10500"/>
                      <a:gd name="T10" fmla="*/ 0 60000 65536"/>
                      <a:gd name="T11" fmla="*/ 0 60000 65536"/>
                      <a:gd name="T12" fmla="*/ 0 60000 65536"/>
                      <a:gd name="T13" fmla="*/ 0 60000 65536"/>
                      <a:gd name="T14" fmla="*/ 0 60000 65536"/>
                      <a:gd name="T15" fmla="*/ 0 w 3607"/>
                      <a:gd name="T16" fmla="*/ 0 h 10500"/>
                      <a:gd name="T17" fmla="*/ 3607 w 3607"/>
                      <a:gd name="T18" fmla="*/ 10500 h 10500"/>
                    </a:gdLst>
                    <a:ahLst/>
                    <a:cxnLst>
                      <a:cxn ang="T10">
                        <a:pos x="T0" y="T1"/>
                      </a:cxn>
                      <a:cxn ang="T11">
                        <a:pos x="T2" y="T3"/>
                      </a:cxn>
                      <a:cxn ang="T12">
                        <a:pos x="T4" y="T5"/>
                      </a:cxn>
                      <a:cxn ang="T13">
                        <a:pos x="T6" y="T7"/>
                      </a:cxn>
                      <a:cxn ang="T14">
                        <a:pos x="T8" y="T9"/>
                      </a:cxn>
                    </a:cxnLst>
                    <a:rect l="T15" t="T16" r="T17" b="T18"/>
                    <a:pathLst>
                      <a:path w="3607" h="10500">
                        <a:moveTo>
                          <a:pt x="3607" y="10500"/>
                        </a:moveTo>
                        <a:cubicBezTo>
                          <a:pt x="1937" y="10500"/>
                          <a:pt x="2484" y="0"/>
                          <a:pt x="825" y="0"/>
                        </a:cubicBezTo>
                        <a:cubicBezTo>
                          <a:pt x="0" y="0"/>
                          <a:pt x="0" y="0"/>
                          <a:pt x="0" y="0"/>
                        </a:cubicBezTo>
                        <a:cubicBezTo>
                          <a:pt x="1659" y="0"/>
                          <a:pt x="1115" y="10500"/>
                          <a:pt x="2782" y="10500"/>
                        </a:cubicBezTo>
                        <a:lnTo>
                          <a:pt x="3607" y="10500"/>
                        </a:lnTo>
                        <a:close/>
                      </a:path>
                    </a:pathLst>
                  </a:custGeom>
                  <a:grpFill/>
                  <a:ln w="6350">
                    <a:solidFill>
                      <a:srgbClr val="FFC000"/>
                    </a:solidFill>
                    <a:round/>
                    <a:headEnd/>
                    <a:tailEnd/>
                  </a:ln>
                </p:spPr>
                <p:txBody>
                  <a:bodyPr/>
                  <a:lstStyle/>
                  <a:p>
                    <a:endParaRPr lang="en-US"/>
                  </a:p>
                </p:txBody>
              </p:sp>
              <p:sp>
                <p:nvSpPr>
                  <p:cNvPr id="240" name="Freeform 8">
                    <a:extLst>
                      <a:ext uri="{FF2B5EF4-FFF2-40B4-BE49-F238E27FC236}">
                        <a16:creationId xmlns:a16="http://schemas.microsoft.com/office/drawing/2014/main" id="{65A40FD4-933A-B366-F2BE-6629E8F5579E}"/>
                      </a:ext>
                    </a:extLst>
                  </p:cNvPr>
                  <p:cNvSpPr>
                    <a:spLocks noChangeAspect="1"/>
                  </p:cNvSpPr>
                  <p:nvPr/>
                </p:nvSpPr>
                <p:spPr bwMode="auto">
                  <a:xfrm rot="5400000">
                    <a:off x="6506801" y="3053603"/>
                    <a:ext cx="389520" cy="189638"/>
                  </a:xfrm>
                  <a:custGeom>
                    <a:avLst/>
                    <a:gdLst>
                      <a:gd name="T0" fmla="*/ 0 w 3607"/>
                      <a:gd name="T1" fmla="*/ 0 h 10500"/>
                      <a:gd name="T2" fmla="*/ 0 w 3607"/>
                      <a:gd name="T3" fmla="*/ 0 h 10500"/>
                      <a:gd name="T4" fmla="*/ 0 w 3607"/>
                      <a:gd name="T5" fmla="*/ 0 h 10500"/>
                      <a:gd name="T6" fmla="*/ 0 w 3607"/>
                      <a:gd name="T7" fmla="*/ 0 h 10500"/>
                      <a:gd name="T8" fmla="*/ 0 w 3607"/>
                      <a:gd name="T9" fmla="*/ 0 h 10500"/>
                      <a:gd name="T10" fmla="*/ 0 60000 65536"/>
                      <a:gd name="T11" fmla="*/ 0 60000 65536"/>
                      <a:gd name="T12" fmla="*/ 0 60000 65536"/>
                      <a:gd name="T13" fmla="*/ 0 60000 65536"/>
                      <a:gd name="T14" fmla="*/ 0 60000 65536"/>
                      <a:gd name="T15" fmla="*/ 0 w 3607"/>
                      <a:gd name="T16" fmla="*/ 0 h 10500"/>
                      <a:gd name="T17" fmla="*/ 3607 w 3607"/>
                      <a:gd name="T18" fmla="*/ 10500 h 10500"/>
                    </a:gdLst>
                    <a:ahLst/>
                    <a:cxnLst>
                      <a:cxn ang="T10">
                        <a:pos x="T0" y="T1"/>
                      </a:cxn>
                      <a:cxn ang="T11">
                        <a:pos x="T2" y="T3"/>
                      </a:cxn>
                      <a:cxn ang="T12">
                        <a:pos x="T4" y="T5"/>
                      </a:cxn>
                      <a:cxn ang="T13">
                        <a:pos x="T6" y="T7"/>
                      </a:cxn>
                      <a:cxn ang="T14">
                        <a:pos x="T8" y="T9"/>
                      </a:cxn>
                    </a:cxnLst>
                    <a:rect l="T15" t="T16" r="T17" b="T18"/>
                    <a:pathLst>
                      <a:path w="3607" h="10500">
                        <a:moveTo>
                          <a:pt x="3607" y="10500"/>
                        </a:moveTo>
                        <a:cubicBezTo>
                          <a:pt x="1937" y="10500"/>
                          <a:pt x="2484" y="0"/>
                          <a:pt x="825" y="0"/>
                        </a:cubicBezTo>
                        <a:cubicBezTo>
                          <a:pt x="0" y="0"/>
                          <a:pt x="0" y="0"/>
                          <a:pt x="0" y="0"/>
                        </a:cubicBezTo>
                        <a:cubicBezTo>
                          <a:pt x="1659" y="0"/>
                          <a:pt x="1115" y="10500"/>
                          <a:pt x="2782" y="10500"/>
                        </a:cubicBezTo>
                        <a:lnTo>
                          <a:pt x="3607" y="10500"/>
                        </a:lnTo>
                        <a:close/>
                      </a:path>
                    </a:pathLst>
                  </a:custGeom>
                  <a:grpFill/>
                  <a:ln w="6350">
                    <a:solidFill>
                      <a:srgbClr val="FFC000"/>
                    </a:solidFill>
                    <a:round/>
                    <a:headEnd/>
                    <a:tailEnd/>
                  </a:ln>
                </p:spPr>
                <p:txBody>
                  <a:bodyPr/>
                  <a:lstStyle/>
                  <a:p>
                    <a:endParaRPr lang="en-US"/>
                  </a:p>
                </p:txBody>
              </p:sp>
              <p:sp>
                <p:nvSpPr>
                  <p:cNvPr id="241" name="Freeform 7">
                    <a:extLst>
                      <a:ext uri="{FF2B5EF4-FFF2-40B4-BE49-F238E27FC236}">
                        <a16:creationId xmlns:a16="http://schemas.microsoft.com/office/drawing/2014/main" id="{4E7925A7-BD5C-6F2C-E65D-8884E954A08A}"/>
                      </a:ext>
                    </a:extLst>
                  </p:cNvPr>
                  <p:cNvSpPr>
                    <a:spLocks noChangeAspect="1"/>
                  </p:cNvSpPr>
                  <p:nvPr/>
                </p:nvSpPr>
                <p:spPr bwMode="auto">
                  <a:xfrm rot="5400000">
                    <a:off x="6507131" y="2141639"/>
                    <a:ext cx="389520" cy="188977"/>
                  </a:xfrm>
                  <a:custGeom>
                    <a:avLst/>
                    <a:gdLst>
                      <a:gd name="T0" fmla="*/ 0 w 3607"/>
                      <a:gd name="T1" fmla="*/ 0 h 10475"/>
                      <a:gd name="T2" fmla="*/ 0 w 3607"/>
                      <a:gd name="T3" fmla="*/ 0 h 10475"/>
                      <a:gd name="T4" fmla="*/ 0 w 3607"/>
                      <a:gd name="T5" fmla="*/ 0 h 10475"/>
                      <a:gd name="T6" fmla="*/ 0 w 3607"/>
                      <a:gd name="T7" fmla="*/ 0 h 10475"/>
                      <a:gd name="T8" fmla="*/ 0 w 3607"/>
                      <a:gd name="T9" fmla="*/ 0 h 10475"/>
                      <a:gd name="T10" fmla="*/ 0 60000 65536"/>
                      <a:gd name="T11" fmla="*/ 0 60000 65536"/>
                      <a:gd name="T12" fmla="*/ 0 60000 65536"/>
                      <a:gd name="T13" fmla="*/ 0 60000 65536"/>
                      <a:gd name="T14" fmla="*/ 0 60000 65536"/>
                      <a:gd name="T15" fmla="*/ 0 w 3607"/>
                      <a:gd name="T16" fmla="*/ 0 h 10475"/>
                      <a:gd name="T17" fmla="*/ 3607 w 3607"/>
                      <a:gd name="T18" fmla="*/ 10475 h 10475"/>
                    </a:gdLst>
                    <a:ahLst/>
                    <a:cxnLst>
                      <a:cxn ang="T10">
                        <a:pos x="T0" y="T1"/>
                      </a:cxn>
                      <a:cxn ang="T11">
                        <a:pos x="T2" y="T3"/>
                      </a:cxn>
                      <a:cxn ang="T12">
                        <a:pos x="T4" y="T5"/>
                      </a:cxn>
                      <a:cxn ang="T13">
                        <a:pos x="T6" y="T7"/>
                      </a:cxn>
                      <a:cxn ang="T14">
                        <a:pos x="T8" y="T9"/>
                      </a:cxn>
                    </a:cxnLst>
                    <a:rect l="T15" t="T16" r="T17" b="T18"/>
                    <a:pathLst>
                      <a:path w="3607" h="10475">
                        <a:moveTo>
                          <a:pt x="3607" y="10475"/>
                        </a:moveTo>
                        <a:cubicBezTo>
                          <a:pt x="1937" y="10475"/>
                          <a:pt x="2484" y="0"/>
                          <a:pt x="825" y="0"/>
                        </a:cubicBezTo>
                        <a:cubicBezTo>
                          <a:pt x="0" y="0"/>
                          <a:pt x="0" y="0"/>
                          <a:pt x="0" y="0"/>
                        </a:cubicBezTo>
                        <a:cubicBezTo>
                          <a:pt x="1659" y="0"/>
                          <a:pt x="1115" y="10475"/>
                          <a:pt x="2782" y="10475"/>
                        </a:cubicBezTo>
                        <a:lnTo>
                          <a:pt x="3607" y="10475"/>
                        </a:lnTo>
                        <a:close/>
                      </a:path>
                    </a:pathLst>
                  </a:custGeom>
                  <a:grpFill/>
                  <a:ln w="6350">
                    <a:solidFill>
                      <a:srgbClr val="FFC000"/>
                    </a:solidFill>
                    <a:round/>
                    <a:headEnd/>
                    <a:tailEnd/>
                  </a:ln>
                </p:spPr>
                <p:txBody>
                  <a:bodyPr/>
                  <a:lstStyle/>
                  <a:p>
                    <a:endParaRPr lang="en-US"/>
                  </a:p>
                </p:txBody>
              </p:sp>
              <p:sp>
                <p:nvSpPr>
                  <p:cNvPr id="242" name="Freeform 11">
                    <a:extLst>
                      <a:ext uri="{FF2B5EF4-FFF2-40B4-BE49-F238E27FC236}">
                        <a16:creationId xmlns:a16="http://schemas.microsoft.com/office/drawing/2014/main" id="{DA277DDA-7EBD-DDB7-3545-2F1E5186817D}"/>
                      </a:ext>
                    </a:extLst>
                  </p:cNvPr>
                  <p:cNvSpPr>
                    <a:spLocks noChangeAspect="1"/>
                  </p:cNvSpPr>
                  <p:nvPr/>
                </p:nvSpPr>
                <p:spPr bwMode="auto">
                  <a:xfrm rot="5400000">
                    <a:off x="6509170" y="2737546"/>
                    <a:ext cx="386102" cy="189638"/>
                  </a:xfrm>
                  <a:custGeom>
                    <a:avLst/>
                    <a:gdLst>
                      <a:gd name="T0" fmla="*/ 0 w 3607"/>
                      <a:gd name="T1" fmla="*/ 0 h 10475"/>
                      <a:gd name="T2" fmla="*/ 0 w 3607"/>
                      <a:gd name="T3" fmla="*/ 0 h 10475"/>
                      <a:gd name="T4" fmla="*/ 0 w 3607"/>
                      <a:gd name="T5" fmla="*/ 0 h 10475"/>
                      <a:gd name="T6" fmla="*/ 0 w 3607"/>
                      <a:gd name="T7" fmla="*/ 0 h 10475"/>
                      <a:gd name="T8" fmla="*/ 0 w 3607"/>
                      <a:gd name="T9" fmla="*/ 0 h 10475"/>
                      <a:gd name="T10" fmla="*/ 0 60000 65536"/>
                      <a:gd name="T11" fmla="*/ 0 60000 65536"/>
                      <a:gd name="T12" fmla="*/ 0 60000 65536"/>
                      <a:gd name="T13" fmla="*/ 0 60000 65536"/>
                      <a:gd name="T14" fmla="*/ 0 60000 65536"/>
                      <a:gd name="T15" fmla="*/ 0 w 3607"/>
                      <a:gd name="T16" fmla="*/ 0 h 10475"/>
                      <a:gd name="T17" fmla="*/ 3607 w 3607"/>
                      <a:gd name="T18" fmla="*/ 10475 h 10475"/>
                    </a:gdLst>
                    <a:ahLst/>
                    <a:cxnLst>
                      <a:cxn ang="T10">
                        <a:pos x="T0" y="T1"/>
                      </a:cxn>
                      <a:cxn ang="T11">
                        <a:pos x="T2" y="T3"/>
                      </a:cxn>
                      <a:cxn ang="T12">
                        <a:pos x="T4" y="T5"/>
                      </a:cxn>
                      <a:cxn ang="T13">
                        <a:pos x="T6" y="T7"/>
                      </a:cxn>
                      <a:cxn ang="T14">
                        <a:pos x="T8" y="T9"/>
                      </a:cxn>
                    </a:cxnLst>
                    <a:rect l="T15" t="T16" r="T17" b="T18"/>
                    <a:pathLst>
                      <a:path w="3607" h="10475">
                        <a:moveTo>
                          <a:pt x="3607" y="10475"/>
                        </a:moveTo>
                        <a:cubicBezTo>
                          <a:pt x="1937" y="10475"/>
                          <a:pt x="2484" y="0"/>
                          <a:pt x="825" y="0"/>
                        </a:cubicBezTo>
                        <a:cubicBezTo>
                          <a:pt x="0" y="0"/>
                          <a:pt x="0" y="0"/>
                          <a:pt x="0" y="0"/>
                        </a:cubicBezTo>
                        <a:cubicBezTo>
                          <a:pt x="1659" y="0"/>
                          <a:pt x="1115" y="10475"/>
                          <a:pt x="2782" y="10475"/>
                        </a:cubicBezTo>
                        <a:lnTo>
                          <a:pt x="3607" y="10475"/>
                        </a:lnTo>
                        <a:close/>
                      </a:path>
                    </a:pathLst>
                  </a:custGeom>
                  <a:grpFill/>
                  <a:ln w="6350">
                    <a:solidFill>
                      <a:srgbClr val="FFC000"/>
                    </a:solidFill>
                    <a:round/>
                    <a:headEnd/>
                    <a:tailEnd/>
                  </a:ln>
                </p:spPr>
                <p:txBody>
                  <a:bodyPr/>
                  <a:lstStyle/>
                  <a:p>
                    <a:endParaRPr lang="en-US"/>
                  </a:p>
                </p:txBody>
              </p:sp>
              <p:sp>
                <p:nvSpPr>
                  <p:cNvPr id="244" name="Freeform 7">
                    <a:extLst>
                      <a:ext uri="{FF2B5EF4-FFF2-40B4-BE49-F238E27FC236}">
                        <a16:creationId xmlns:a16="http://schemas.microsoft.com/office/drawing/2014/main" id="{F1782B8C-E74D-0306-A747-70C785AA9364}"/>
                      </a:ext>
                    </a:extLst>
                  </p:cNvPr>
                  <p:cNvSpPr>
                    <a:spLocks noChangeAspect="1"/>
                  </p:cNvSpPr>
                  <p:nvPr/>
                </p:nvSpPr>
                <p:spPr bwMode="auto">
                  <a:xfrm rot="5400000">
                    <a:off x="6508839" y="3349490"/>
                    <a:ext cx="386102" cy="188977"/>
                  </a:xfrm>
                  <a:custGeom>
                    <a:avLst/>
                    <a:gdLst>
                      <a:gd name="T0" fmla="*/ 0 w 3607"/>
                      <a:gd name="T1" fmla="*/ 0 h 10475"/>
                      <a:gd name="T2" fmla="*/ 0 w 3607"/>
                      <a:gd name="T3" fmla="*/ 0 h 10475"/>
                      <a:gd name="T4" fmla="*/ 0 w 3607"/>
                      <a:gd name="T5" fmla="*/ 0 h 10475"/>
                      <a:gd name="T6" fmla="*/ 0 w 3607"/>
                      <a:gd name="T7" fmla="*/ 0 h 10475"/>
                      <a:gd name="T8" fmla="*/ 0 w 3607"/>
                      <a:gd name="T9" fmla="*/ 0 h 10475"/>
                      <a:gd name="T10" fmla="*/ 0 60000 65536"/>
                      <a:gd name="T11" fmla="*/ 0 60000 65536"/>
                      <a:gd name="T12" fmla="*/ 0 60000 65536"/>
                      <a:gd name="T13" fmla="*/ 0 60000 65536"/>
                      <a:gd name="T14" fmla="*/ 0 60000 65536"/>
                      <a:gd name="T15" fmla="*/ 0 w 3607"/>
                      <a:gd name="T16" fmla="*/ 0 h 10475"/>
                      <a:gd name="T17" fmla="*/ 3607 w 3607"/>
                      <a:gd name="T18" fmla="*/ 10475 h 10475"/>
                    </a:gdLst>
                    <a:ahLst/>
                    <a:cxnLst>
                      <a:cxn ang="T10">
                        <a:pos x="T0" y="T1"/>
                      </a:cxn>
                      <a:cxn ang="T11">
                        <a:pos x="T2" y="T3"/>
                      </a:cxn>
                      <a:cxn ang="T12">
                        <a:pos x="T4" y="T5"/>
                      </a:cxn>
                      <a:cxn ang="T13">
                        <a:pos x="T6" y="T7"/>
                      </a:cxn>
                      <a:cxn ang="T14">
                        <a:pos x="T8" y="T9"/>
                      </a:cxn>
                    </a:cxnLst>
                    <a:rect l="T15" t="T16" r="T17" b="T18"/>
                    <a:pathLst>
                      <a:path w="3607" h="10475">
                        <a:moveTo>
                          <a:pt x="3607" y="10475"/>
                        </a:moveTo>
                        <a:cubicBezTo>
                          <a:pt x="1937" y="10475"/>
                          <a:pt x="2484" y="0"/>
                          <a:pt x="825" y="0"/>
                        </a:cubicBezTo>
                        <a:cubicBezTo>
                          <a:pt x="0" y="0"/>
                          <a:pt x="0" y="0"/>
                          <a:pt x="0" y="0"/>
                        </a:cubicBezTo>
                        <a:cubicBezTo>
                          <a:pt x="1659" y="0"/>
                          <a:pt x="1115" y="10475"/>
                          <a:pt x="2782" y="10475"/>
                        </a:cubicBezTo>
                        <a:lnTo>
                          <a:pt x="3607" y="10475"/>
                        </a:lnTo>
                        <a:close/>
                      </a:path>
                    </a:pathLst>
                  </a:custGeom>
                  <a:grpFill/>
                  <a:ln w="6350">
                    <a:solidFill>
                      <a:srgbClr val="FFC000"/>
                    </a:solidFill>
                    <a:round/>
                    <a:headEnd/>
                    <a:tailEnd/>
                  </a:ln>
                </p:spPr>
                <p:txBody>
                  <a:bodyPr/>
                  <a:lstStyle/>
                  <a:p>
                    <a:endParaRPr lang="en-US"/>
                  </a:p>
                </p:txBody>
              </p:sp>
            </p:grpSp>
            <p:grpSp>
              <p:nvGrpSpPr>
                <p:cNvPr id="34" name="Group 33">
                  <a:extLst>
                    <a:ext uri="{FF2B5EF4-FFF2-40B4-BE49-F238E27FC236}">
                      <a16:creationId xmlns:a16="http://schemas.microsoft.com/office/drawing/2014/main" id="{18962FE0-5CF0-811B-9157-5EEC5E9CDFF9}"/>
                    </a:ext>
                  </a:extLst>
                </p:cNvPr>
                <p:cNvGrpSpPr/>
                <p:nvPr/>
              </p:nvGrpSpPr>
              <p:grpSpPr>
                <a:xfrm>
                  <a:off x="5570993" y="2068042"/>
                  <a:ext cx="109019" cy="635000"/>
                  <a:chOff x="6606741" y="2041367"/>
                  <a:chExt cx="190299" cy="1595663"/>
                </a:xfrm>
                <a:solidFill>
                  <a:srgbClr val="3E6099"/>
                </a:solidFill>
              </p:grpSpPr>
              <p:sp>
                <p:nvSpPr>
                  <p:cNvPr id="603" name="Freeform 10">
                    <a:extLst>
                      <a:ext uri="{FF2B5EF4-FFF2-40B4-BE49-F238E27FC236}">
                        <a16:creationId xmlns:a16="http://schemas.microsoft.com/office/drawing/2014/main" id="{BBB91624-3649-88C9-7BAA-EAFBF580E58E}"/>
                      </a:ext>
                    </a:extLst>
                  </p:cNvPr>
                  <p:cNvSpPr>
                    <a:spLocks noChangeAspect="1"/>
                  </p:cNvSpPr>
                  <p:nvPr/>
                </p:nvSpPr>
                <p:spPr bwMode="auto">
                  <a:xfrm rot="5400000">
                    <a:off x="6506801" y="3053603"/>
                    <a:ext cx="389520" cy="189638"/>
                  </a:xfrm>
                  <a:custGeom>
                    <a:avLst/>
                    <a:gdLst>
                      <a:gd name="T0" fmla="*/ 0 w 3615"/>
                      <a:gd name="T1" fmla="*/ 0 h 10500"/>
                      <a:gd name="T2" fmla="*/ 0 w 3615"/>
                      <a:gd name="T3" fmla="*/ 0 h 10500"/>
                      <a:gd name="T4" fmla="*/ 0 w 3615"/>
                      <a:gd name="T5" fmla="*/ 0 h 10500"/>
                      <a:gd name="T6" fmla="*/ 0 w 3615"/>
                      <a:gd name="T7" fmla="*/ 0 h 10500"/>
                      <a:gd name="T8" fmla="*/ 0 w 3615"/>
                      <a:gd name="T9" fmla="*/ 0 h 10500"/>
                      <a:gd name="T10" fmla="*/ 0 60000 65536"/>
                      <a:gd name="T11" fmla="*/ 0 60000 65536"/>
                      <a:gd name="T12" fmla="*/ 0 60000 65536"/>
                      <a:gd name="T13" fmla="*/ 0 60000 65536"/>
                      <a:gd name="T14" fmla="*/ 0 60000 65536"/>
                      <a:gd name="T15" fmla="*/ 0 w 3615"/>
                      <a:gd name="T16" fmla="*/ 0 h 10500"/>
                      <a:gd name="T17" fmla="*/ 3615 w 3615"/>
                      <a:gd name="T18" fmla="*/ 10500 h 10500"/>
                    </a:gdLst>
                    <a:ahLst/>
                    <a:cxnLst>
                      <a:cxn ang="T10">
                        <a:pos x="T0" y="T1"/>
                      </a:cxn>
                      <a:cxn ang="T11">
                        <a:pos x="T2" y="T3"/>
                      </a:cxn>
                      <a:cxn ang="T12">
                        <a:pos x="T4" y="T5"/>
                      </a:cxn>
                      <a:cxn ang="T13">
                        <a:pos x="T6" y="T7"/>
                      </a:cxn>
                      <a:cxn ang="T14">
                        <a:pos x="T8" y="T9"/>
                      </a:cxn>
                    </a:cxnLst>
                    <a:rect l="T15" t="T16" r="T17" b="T18"/>
                    <a:pathLst>
                      <a:path w="3615" h="10500">
                        <a:moveTo>
                          <a:pt x="3615" y="0"/>
                        </a:moveTo>
                        <a:cubicBezTo>
                          <a:pt x="1941" y="0"/>
                          <a:pt x="2489" y="10500"/>
                          <a:pt x="827" y="10500"/>
                        </a:cubicBezTo>
                        <a:cubicBezTo>
                          <a:pt x="0" y="10500"/>
                          <a:pt x="0" y="10500"/>
                          <a:pt x="0" y="10500"/>
                        </a:cubicBezTo>
                        <a:cubicBezTo>
                          <a:pt x="1662" y="10500"/>
                          <a:pt x="1117" y="0"/>
                          <a:pt x="2788" y="0"/>
                        </a:cubicBezTo>
                        <a:lnTo>
                          <a:pt x="3615" y="0"/>
                        </a:lnTo>
                        <a:close/>
                      </a:path>
                    </a:pathLst>
                  </a:custGeom>
                  <a:grpFill/>
                  <a:ln w="6350">
                    <a:solidFill>
                      <a:srgbClr val="002060"/>
                    </a:solidFill>
                    <a:round/>
                    <a:headEnd/>
                    <a:tailEnd/>
                  </a:ln>
                </p:spPr>
                <p:txBody>
                  <a:bodyPr/>
                  <a:lstStyle/>
                  <a:p>
                    <a:endParaRPr lang="en-US"/>
                  </a:p>
                </p:txBody>
              </p:sp>
              <p:sp>
                <p:nvSpPr>
                  <p:cNvPr id="609" name="Freeform 14">
                    <a:extLst>
                      <a:ext uri="{FF2B5EF4-FFF2-40B4-BE49-F238E27FC236}">
                        <a16:creationId xmlns:a16="http://schemas.microsoft.com/office/drawing/2014/main" id="{565E64D5-7479-F555-D558-0B063308AFE9}"/>
                      </a:ext>
                    </a:extLst>
                  </p:cNvPr>
                  <p:cNvSpPr>
                    <a:spLocks noChangeAspect="1"/>
                  </p:cNvSpPr>
                  <p:nvPr/>
                </p:nvSpPr>
                <p:spPr bwMode="auto">
                  <a:xfrm rot="5400000">
                    <a:off x="6509170" y="2440281"/>
                    <a:ext cx="386102" cy="189638"/>
                  </a:xfrm>
                  <a:custGeom>
                    <a:avLst/>
                    <a:gdLst>
                      <a:gd name="T0" fmla="*/ 0 w 3615"/>
                      <a:gd name="T1" fmla="*/ 0 h 10500"/>
                      <a:gd name="T2" fmla="*/ 0 w 3615"/>
                      <a:gd name="T3" fmla="*/ 0 h 10500"/>
                      <a:gd name="T4" fmla="*/ 0 w 3615"/>
                      <a:gd name="T5" fmla="*/ 0 h 10500"/>
                      <a:gd name="T6" fmla="*/ 0 w 3615"/>
                      <a:gd name="T7" fmla="*/ 0 h 10500"/>
                      <a:gd name="T8" fmla="*/ 0 w 3615"/>
                      <a:gd name="T9" fmla="*/ 0 h 10500"/>
                      <a:gd name="T10" fmla="*/ 0 60000 65536"/>
                      <a:gd name="T11" fmla="*/ 0 60000 65536"/>
                      <a:gd name="T12" fmla="*/ 0 60000 65536"/>
                      <a:gd name="T13" fmla="*/ 0 60000 65536"/>
                      <a:gd name="T14" fmla="*/ 0 60000 65536"/>
                      <a:gd name="T15" fmla="*/ 0 w 3615"/>
                      <a:gd name="T16" fmla="*/ 0 h 10500"/>
                      <a:gd name="T17" fmla="*/ 3615 w 3615"/>
                      <a:gd name="T18" fmla="*/ 10500 h 10500"/>
                    </a:gdLst>
                    <a:ahLst/>
                    <a:cxnLst>
                      <a:cxn ang="T10">
                        <a:pos x="T0" y="T1"/>
                      </a:cxn>
                      <a:cxn ang="T11">
                        <a:pos x="T2" y="T3"/>
                      </a:cxn>
                      <a:cxn ang="T12">
                        <a:pos x="T4" y="T5"/>
                      </a:cxn>
                      <a:cxn ang="T13">
                        <a:pos x="T6" y="T7"/>
                      </a:cxn>
                      <a:cxn ang="T14">
                        <a:pos x="T8" y="T9"/>
                      </a:cxn>
                    </a:cxnLst>
                    <a:rect l="T15" t="T16" r="T17" b="T18"/>
                    <a:pathLst>
                      <a:path w="3615" h="10500">
                        <a:moveTo>
                          <a:pt x="3615" y="0"/>
                        </a:moveTo>
                        <a:cubicBezTo>
                          <a:pt x="1942" y="0"/>
                          <a:pt x="2489" y="10500"/>
                          <a:pt x="827" y="10500"/>
                        </a:cubicBezTo>
                        <a:cubicBezTo>
                          <a:pt x="0" y="10500"/>
                          <a:pt x="0" y="10500"/>
                          <a:pt x="0" y="10500"/>
                        </a:cubicBezTo>
                        <a:cubicBezTo>
                          <a:pt x="1662" y="10500"/>
                          <a:pt x="1117" y="0"/>
                          <a:pt x="2788" y="0"/>
                        </a:cubicBezTo>
                        <a:lnTo>
                          <a:pt x="3615" y="0"/>
                        </a:lnTo>
                        <a:close/>
                      </a:path>
                    </a:pathLst>
                  </a:custGeom>
                  <a:grpFill/>
                  <a:ln w="6350">
                    <a:solidFill>
                      <a:srgbClr val="002060"/>
                    </a:solidFill>
                    <a:round/>
                    <a:headEnd/>
                    <a:tailEnd/>
                  </a:ln>
                </p:spPr>
                <p:txBody>
                  <a:bodyPr/>
                  <a:lstStyle/>
                  <a:p>
                    <a:endParaRPr lang="en-US"/>
                  </a:p>
                </p:txBody>
              </p:sp>
              <p:sp>
                <p:nvSpPr>
                  <p:cNvPr id="611" name="Freeform 13">
                    <a:extLst>
                      <a:ext uri="{FF2B5EF4-FFF2-40B4-BE49-F238E27FC236}">
                        <a16:creationId xmlns:a16="http://schemas.microsoft.com/office/drawing/2014/main" id="{21EAD878-9673-6405-283A-9514674B9CB1}"/>
                      </a:ext>
                    </a:extLst>
                  </p:cNvPr>
                  <p:cNvSpPr>
                    <a:spLocks noChangeAspect="1"/>
                  </p:cNvSpPr>
                  <p:nvPr/>
                </p:nvSpPr>
                <p:spPr bwMode="auto">
                  <a:xfrm rot="5400000">
                    <a:off x="6508509" y="2737546"/>
                    <a:ext cx="386102" cy="189638"/>
                  </a:xfrm>
                  <a:custGeom>
                    <a:avLst/>
                    <a:gdLst>
                      <a:gd name="T0" fmla="*/ 0 w 3615"/>
                      <a:gd name="T1" fmla="*/ 0 h 10475"/>
                      <a:gd name="T2" fmla="*/ 0 w 3615"/>
                      <a:gd name="T3" fmla="*/ 0 h 10475"/>
                      <a:gd name="T4" fmla="*/ 0 w 3615"/>
                      <a:gd name="T5" fmla="*/ 0 h 10475"/>
                      <a:gd name="T6" fmla="*/ 0 w 3615"/>
                      <a:gd name="T7" fmla="*/ 0 h 10475"/>
                      <a:gd name="T8" fmla="*/ 0 w 3615"/>
                      <a:gd name="T9" fmla="*/ 0 h 10475"/>
                      <a:gd name="T10" fmla="*/ 0 60000 65536"/>
                      <a:gd name="T11" fmla="*/ 0 60000 65536"/>
                      <a:gd name="T12" fmla="*/ 0 60000 65536"/>
                      <a:gd name="T13" fmla="*/ 0 60000 65536"/>
                      <a:gd name="T14" fmla="*/ 0 60000 65536"/>
                      <a:gd name="T15" fmla="*/ 0 w 3615"/>
                      <a:gd name="T16" fmla="*/ 0 h 10475"/>
                      <a:gd name="T17" fmla="*/ 3615 w 3615"/>
                      <a:gd name="T18" fmla="*/ 10475 h 10475"/>
                    </a:gdLst>
                    <a:ahLst/>
                    <a:cxnLst>
                      <a:cxn ang="T10">
                        <a:pos x="T0" y="T1"/>
                      </a:cxn>
                      <a:cxn ang="T11">
                        <a:pos x="T2" y="T3"/>
                      </a:cxn>
                      <a:cxn ang="T12">
                        <a:pos x="T4" y="T5"/>
                      </a:cxn>
                      <a:cxn ang="T13">
                        <a:pos x="T6" y="T7"/>
                      </a:cxn>
                      <a:cxn ang="T14">
                        <a:pos x="T8" y="T9"/>
                      </a:cxn>
                    </a:cxnLst>
                    <a:rect l="T15" t="T16" r="T17" b="T18"/>
                    <a:pathLst>
                      <a:path w="3615" h="10475">
                        <a:moveTo>
                          <a:pt x="3615" y="0"/>
                        </a:moveTo>
                        <a:cubicBezTo>
                          <a:pt x="1942" y="0"/>
                          <a:pt x="2490" y="10475"/>
                          <a:pt x="827" y="10475"/>
                        </a:cubicBezTo>
                        <a:cubicBezTo>
                          <a:pt x="0" y="10475"/>
                          <a:pt x="0" y="10475"/>
                          <a:pt x="0" y="10475"/>
                        </a:cubicBezTo>
                        <a:cubicBezTo>
                          <a:pt x="1663" y="10475"/>
                          <a:pt x="1118" y="0"/>
                          <a:pt x="2788" y="0"/>
                        </a:cubicBezTo>
                        <a:lnTo>
                          <a:pt x="3615" y="0"/>
                        </a:lnTo>
                        <a:close/>
                      </a:path>
                    </a:pathLst>
                  </a:custGeom>
                  <a:grpFill/>
                  <a:ln w="6350">
                    <a:solidFill>
                      <a:srgbClr val="002060"/>
                    </a:solidFill>
                    <a:round/>
                    <a:headEnd/>
                    <a:tailEnd/>
                  </a:ln>
                </p:spPr>
                <p:txBody>
                  <a:bodyPr/>
                  <a:lstStyle/>
                  <a:p>
                    <a:endParaRPr lang="en-US"/>
                  </a:p>
                </p:txBody>
              </p:sp>
              <p:sp>
                <p:nvSpPr>
                  <p:cNvPr id="612" name="Freeform 9">
                    <a:extLst>
                      <a:ext uri="{FF2B5EF4-FFF2-40B4-BE49-F238E27FC236}">
                        <a16:creationId xmlns:a16="http://schemas.microsoft.com/office/drawing/2014/main" id="{DD28D05F-1FF3-30A4-2F08-F6DEC6629AA0}"/>
                      </a:ext>
                    </a:extLst>
                  </p:cNvPr>
                  <p:cNvSpPr>
                    <a:spLocks noChangeAspect="1"/>
                  </p:cNvSpPr>
                  <p:nvPr/>
                </p:nvSpPr>
                <p:spPr bwMode="auto">
                  <a:xfrm rot="5400000">
                    <a:off x="6506801" y="2141308"/>
                    <a:ext cx="389520" cy="189638"/>
                  </a:xfrm>
                  <a:custGeom>
                    <a:avLst/>
                    <a:gdLst>
                      <a:gd name="T0" fmla="*/ 0 w 3615"/>
                      <a:gd name="T1" fmla="*/ 0 h 10475"/>
                      <a:gd name="T2" fmla="*/ 0 w 3615"/>
                      <a:gd name="T3" fmla="*/ 0 h 10475"/>
                      <a:gd name="T4" fmla="*/ 0 w 3615"/>
                      <a:gd name="T5" fmla="*/ 0 h 10475"/>
                      <a:gd name="T6" fmla="*/ 0 w 3615"/>
                      <a:gd name="T7" fmla="*/ 0 h 10475"/>
                      <a:gd name="T8" fmla="*/ 0 w 3615"/>
                      <a:gd name="T9" fmla="*/ 0 h 10475"/>
                      <a:gd name="T10" fmla="*/ 0 60000 65536"/>
                      <a:gd name="T11" fmla="*/ 0 60000 65536"/>
                      <a:gd name="T12" fmla="*/ 0 60000 65536"/>
                      <a:gd name="T13" fmla="*/ 0 60000 65536"/>
                      <a:gd name="T14" fmla="*/ 0 60000 65536"/>
                      <a:gd name="T15" fmla="*/ 0 w 3615"/>
                      <a:gd name="T16" fmla="*/ 0 h 10475"/>
                      <a:gd name="T17" fmla="*/ 3615 w 3615"/>
                      <a:gd name="T18" fmla="*/ 10475 h 10475"/>
                    </a:gdLst>
                    <a:ahLst/>
                    <a:cxnLst>
                      <a:cxn ang="T10">
                        <a:pos x="T0" y="T1"/>
                      </a:cxn>
                      <a:cxn ang="T11">
                        <a:pos x="T2" y="T3"/>
                      </a:cxn>
                      <a:cxn ang="T12">
                        <a:pos x="T4" y="T5"/>
                      </a:cxn>
                      <a:cxn ang="T13">
                        <a:pos x="T6" y="T7"/>
                      </a:cxn>
                      <a:cxn ang="T14">
                        <a:pos x="T8" y="T9"/>
                      </a:cxn>
                    </a:cxnLst>
                    <a:rect l="T15" t="T16" r="T17" b="T18"/>
                    <a:pathLst>
                      <a:path w="3615" h="10475">
                        <a:moveTo>
                          <a:pt x="3615" y="0"/>
                        </a:moveTo>
                        <a:cubicBezTo>
                          <a:pt x="1942" y="0"/>
                          <a:pt x="2489" y="10475"/>
                          <a:pt x="827" y="10475"/>
                        </a:cubicBezTo>
                        <a:cubicBezTo>
                          <a:pt x="0" y="10475"/>
                          <a:pt x="0" y="10475"/>
                          <a:pt x="0" y="10475"/>
                        </a:cubicBezTo>
                        <a:cubicBezTo>
                          <a:pt x="1662" y="10475"/>
                          <a:pt x="1118" y="0"/>
                          <a:pt x="2788" y="0"/>
                        </a:cubicBezTo>
                        <a:lnTo>
                          <a:pt x="3615" y="0"/>
                        </a:lnTo>
                        <a:close/>
                      </a:path>
                    </a:pathLst>
                  </a:custGeom>
                  <a:grpFill/>
                  <a:ln w="6350">
                    <a:solidFill>
                      <a:srgbClr val="002060"/>
                    </a:solidFill>
                    <a:round/>
                    <a:headEnd/>
                    <a:tailEnd/>
                  </a:ln>
                </p:spPr>
                <p:txBody>
                  <a:bodyPr/>
                  <a:lstStyle/>
                  <a:p>
                    <a:endParaRPr lang="en-US"/>
                  </a:p>
                </p:txBody>
              </p:sp>
              <p:sp>
                <p:nvSpPr>
                  <p:cNvPr id="613" name="Freeform 9">
                    <a:extLst>
                      <a:ext uri="{FF2B5EF4-FFF2-40B4-BE49-F238E27FC236}">
                        <a16:creationId xmlns:a16="http://schemas.microsoft.com/office/drawing/2014/main" id="{85F0D62B-059B-095F-32B4-C8DB6867D1E1}"/>
                      </a:ext>
                    </a:extLst>
                  </p:cNvPr>
                  <p:cNvSpPr>
                    <a:spLocks noChangeAspect="1"/>
                  </p:cNvSpPr>
                  <p:nvPr/>
                </p:nvSpPr>
                <p:spPr bwMode="auto">
                  <a:xfrm rot="5400000">
                    <a:off x="6508509" y="3349160"/>
                    <a:ext cx="386102" cy="189638"/>
                  </a:xfrm>
                  <a:custGeom>
                    <a:avLst/>
                    <a:gdLst>
                      <a:gd name="T0" fmla="*/ 0 w 3615"/>
                      <a:gd name="T1" fmla="*/ 0 h 10475"/>
                      <a:gd name="T2" fmla="*/ 0 w 3615"/>
                      <a:gd name="T3" fmla="*/ 0 h 10475"/>
                      <a:gd name="T4" fmla="*/ 0 w 3615"/>
                      <a:gd name="T5" fmla="*/ 0 h 10475"/>
                      <a:gd name="T6" fmla="*/ 0 w 3615"/>
                      <a:gd name="T7" fmla="*/ 0 h 10475"/>
                      <a:gd name="T8" fmla="*/ 0 w 3615"/>
                      <a:gd name="T9" fmla="*/ 0 h 10475"/>
                      <a:gd name="T10" fmla="*/ 0 60000 65536"/>
                      <a:gd name="T11" fmla="*/ 0 60000 65536"/>
                      <a:gd name="T12" fmla="*/ 0 60000 65536"/>
                      <a:gd name="T13" fmla="*/ 0 60000 65536"/>
                      <a:gd name="T14" fmla="*/ 0 60000 65536"/>
                      <a:gd name="T15" fmla="*/ 0 w 3615"/>
                      <a:gd name="T16" fmla="*/ 0 h 10475"/>
                      <a:gd name="T17" fmla="*/ 3615 w 3615"/>
                      <a:gd name="T18" fmla="*/ 10475 h 10475"/>
                    </a:gdLst>
                    <a:ahLst/>
                    <a:cxnLst>
                      <a:cxn ang="T10">
                        <a:pos x="T0" y="T1"/>
                      </a:cxn>
                      <a:cxn ang="T11">
                        <a:pos x="T2" y="T3"/>
                      </a:cxn>
                      <a:cxn ang="T12">
                        <a:pos x="T4" y="T5"/>
                      </a:cxn>
                      <a:cxn ang="T13">
                        <a:pos x="T6" y="T7"/>
                      </a:cxn>
                      <a:cxn ang="T14">
                        <a:pos x="T8" y="T9"/>
                      </a:cxn>
                    </a:cxnLst>
                    <a:rect l="T15" t="T16" r="T17" b="T18"/>
                    <a:pathLst>
                      <a:path w="3615" h="10475">
                        <a:moveTo>
                          <a:pt x="3615" y="0"/>
                        </a:moveTo>
                        <a:cubicBezTo>
                          <a:pt x="1942" y="0"/>
                          <a:pt x="2489" y="10475"/>
                          <a:pt x="827" y="10475"/>
                        </a:cubicBezTo>
                        <a:cubicBezTo>
                          <a:pt x="0" y="10475"/>
                          <a:pt x="0" y="10475"/>
                          <a:pt x="0" y="10475"/>
                        </a:cubicBezTo>
                        <a:cubicBezTo>
                          <a:pt x="1662" y="10475"/>
                          <a:pt x="1118" y="0"/>
                          <a:pt x="2788" y="0"/>
                        </a:cubicBezTo>
                        <a:lnTo>
                          <a:pt x="3615" y="0"/>
                        </a:lnTo>
                        <a:close/>
                      </a:path>
                    </a:pathLst>
                  </a:custGeom>
                  <a:grpFill/>
                  <a:ln w="6350">
                    <a:solidFill>
                      <a:srgbClr val="002060"/>
                    </a:solidFill>
                    <a:round/>
                    <a:headEnd/>
                    <a:tailEnd/>
                  </a:ln>
                </p:spPr>
                <p:txBody>
                  <a:bodyPr/>
                  <a:lstStyle/>
                  <a:p>
                    <a:endParaRPr lang="en-US"/>
                  </a:p>
                </p:txBody>
              </p:sp>
              <p:sp>
                <p:nvSpPr>
                  <p:cNvPr id="614" name="Freeform 12">
                    <a:extLst>
                      <a:ext uri="{FF2B5EF4-FFF2-40B4-BE49-F238E27FC236}">
                        <a16:creationId xmlns:a16="http://schemas.microsoft.com/office/drawing/2014/main" id="{E6117D5F-7259-93CD-92BB-E3C44759180F}"/>
                      </a:ext>
                    </a:extLst>
                  </p:cNvPr>
                  <p:cNvSpPr>
                    <a:spLocks noChangeAspect="1"/>
                  </p:cNvSpPr>
                  <p:nvPr/>
                </p:nvSpPr>
                <p:spPr bwMode="auto">
                  <a:xfrm rot="5400000">
                    <a:off x="6508509" y="2440281"/>
                    <a:ext cx="386102" cy="189638"/>
                  </a:xfrm>
                  <a:custGeom>
                    <a:avLst/>
                    <a:gdLst>
                      <a:gd name="T0" fmla="*/ 0 w 3607"/>
                      <a:gd name="T1" fmla="*/ 0 h 10500"/>
                      <a:gd name="T2" fmla="*/ 0 w 3607"/>
                      <a:gd name="T3" fmla="*/ 0 h 10500"/>
                      <a:gd name="T4" fmla="*/ 0 w 3607"/>
                      <a:gd name="T5" fmla="*/ 0 h 10500"/>
                      <a:gd name="T6" fmla="*/ 0 w 3607"/>
                      <a:gd name="T7" fmla="*/ 0 h 10500"/>
                      <a:gd name="T8" fmla="*/ 0 w 3607"/>
                      <a:gd name="T9" fmla="*/ 0 h 10500"/>
                      <a:gd name="T10" fmla="*/ 0 60000 65536"/>
                      <a:gd name="T11" fmla="*/ 0 60000 65536"/>
                      <a:gd name="T12" fmla="*/ 0 60000 65536"/>
                      <a:gd name="T13" fmla="*/ 0 60000 65536"/>
                      <a:gd name="T14" fmla="*/ 0 60000 65536"/>
                      <a:gd name="T15" fmla="*/ 0 w 3607"/>
                      <a:gd name="T16" fmla="*/ 0 h 10500"/>
                      <a:gd name="T17" fmla="*/ 3607 w 3607"/>
                      <a:gd name="T18" fmla="*/ 10500 h 10500"/>
                    </a:gdLst>
                    <a:ahLst/>
                    <a:cxnLst>
                      <a:cxn ang="T10">
                        <a:pos x="T0" y="T1"/>
                      </a:cxn>
                      <a:cxn ang="T11">
                        <a:pos x="T2" y="T3"/>
                      </a:cxn>
                      <a:cxn ang="T12">
                        <a:pos x="T4" y="T5"/>
                      </a:cxn>
                      <a:cxn ang="T13">
                        <a:pos x="T6" y="T7"/>
                      </a:cxn>
                      <a:cxn ang="T14">
                        <a:pos x="T8" y="T9"/>
                      </a:cxn>
                    </a:cxnLst>
                    <a:rect l="T15" t="T16" r="T17" b="T18"/>
                    <a:pathLst>
                      <a:path w="3607" h="10500">
                        <a:moveTo>
                          <a:pt x="3607" y="10500"/>
                        </a:moveTo>
                        <a:cubicBezTo>
                          <a:pt x="1937" y="10500"/>
                          <a:pt x="2484" y="0"/>
                          <a:pt x="825" y="0"/>
                        </a:cubicBezTo>
                        <a:cubicBezTo>
                          <a:pt x="0" y="0"/>
                          <a:pt x="0" y="0"/>
                          <a:pt x="0" y="0"/>
                        </a:cubicBezTo>
                        <a:cubicBezTo>
                          <a:pt x="1659" y="0"/>
                          <a:pt x="1115" y="10500"/>
                          <a:pt x="2782" y="10500"/>
                        </a:cubicBezTo>
                        <a:lnTo>
                          <a:pt x="3607" y="10500"/>
                        </a:lnTo>
                        <a:close/>
                      </a:path>
                    </a:pathLst>
                  </a:custGeom>
                  <a:grpFill/>
                  <a:ln w="6350">
                    <a:solidFill>
                      <a:srgbClr val="002060"/>
                    </a:solidFill>
                    <a:round/>
                    <a:headEnd/>
                    <a:tailEnd/>
                  </a:ln>
                </p:spPr>
                <p:txBody>
                  <a:bodyPr/>
                  <a:lstStyle/>
                  <a:p>
                    <a:endParaRPr lang="en-US"/>
                  </a:p>
                </p:txBody>
              </p:sp>
              <p:sp>
                <p:nvSpPr>
                  <p:cNvPr id="615" name="Freeform 8">
                    <a:extLst>
                      <a:ext uri="{FF2B5EF4-FFF2-40B4-BE49-F238E27FC236}">
                        <a16:creationId xmlns:a16="http://schemas.microsoft.com/office/drawing/2014/main" id="{F691302D-FB11-863D-D036-747B32C5DBB0}"/>
                      </a:ext>
                    </a:extLst>
                  </p:cNvPr>
                  <p:cNvSpPr>
                    <a:spLocks noChangeAspect="1"/>
                  </p:cNvSpPr>
                  <p:nvPr/>
                </p:nvSpPr>
                <p:spPr bwMode="auto">
                  <a:xfrm rot="5400000">
                    <a:off x="6506801" y="3053603"/>
                    <a:ext cx="389520" cy="189638"/>
                  </a:xfrm>
                  <a:custGeom>
                    <a:avLst/>
                    <a:gdLst>
                      <a:gd name="T0" fmla="*/ 0 w 3607"/>
                      <a:gd name="T1" fmla="*/ 0 h 10500"/>
                      <a:gd name="T2" fmla="*/ 0 w 3607"/>
                      <a:gd name="T3" fmla="*/ 0 h 10500"/>
                      <a:gd name="T4" fmla="*/ 0 w 3607"/>
                      <a:gd name="T5" fmla="*/ 0 h 10500"/>
                      <a:gd name="T6" fmla="*/ 0 w 3607"/>
                      <a:gd name="T7" fmla="*/ 0 h 10500"/>
                      <a:gd name="T8" fmla="*/ 0 w 3607"/>
                      <a:gd name="T9" fmla="*/ 0 h 10500"/>
                      <a:gd name="T10" fmla="*/ 0 60000 65536"/>
                      <a:gd name="T11" fmla="*/ 0 60000 65536"/>
                      <a:gd name="T12" fmla="*/ 0 60000 65536"/>
                      <a:gd name="T13" fmla="*/ 0 60000 65536"/>
                      <a:gd name="T14" fmla="*/ 0 60000 65536"/>
                      <a:gd name="T15" fmla="*/ 0 w 3607"/>
                      <a:gd name="T16" fmla="*/ 0 h 10500"/>
                      <a:gd name="T17" fmla="*/ 3607 w 3607"/>
                      <a:gd name="T18" fmla="*/ 10500 h 10500"/>
                    </a:gdLst>
                    <a:ahLst/>
                    <a:cxnLst>
                      <a:cxn ang="T10">
                        <a:pos x="T0" y="T1"/>
                      </a:cxn>
                      <a:cxn ang="T11">
                        <a:pos x="T2" y="T3"/>
                      </a:cxn>
                      <a:cxn ang="T12">
                        <a:pos x="T4" y="T5"/>
                      </a:cxn>
                      <a:cxn ang="T13">
                        <a:pos x="T6" y="T7"/>
                      </a:cxn>
                      <a:cxn ang="T14">
                        <a:pos x="T8" y="T9"/>
                      </a:cxn>
                    </a:cxnLst>
                    <a:rect l="T15" t="T16" r="T17" b="T18"/>
                    <a:pathLst>
                      <a:path w="3607" h="10500">
                        <a:moveTo>
                          <a:pt x="3607" y="10500"/>
                        </a:moveTo>
                        <a:cubicBezTo>
                          <a:pt x="1937" y="10500"/>
                          <a:pt x="2484" y="0"/>
                          <a:pt x="825" y="0"/>
                        </a:cubicBezTo>
                        <a:cubicBezTo>
                          <a:pt x="0" y="0"/>
                          <a:pt x="0" y="0"/>
                          <a:pt x="0" y="0"/>
                        </a:cubicBezTo>
                        <a:cubicBezTo>
                          <a:pt x="1659" y="0"/>
                          <a:pt x="1115" y="10500"/>
                          <a:pt x="2782" y="10500"/>
                        </a:cubicBezTo>
                        <a:lnTo>
                          <a:pt x="3607" y="10500"/>
                        </a:lnTo>
                        <a:close/>
                      </a:path>
                    </a:pathLst>
                  </a:custGeom>
                  <a:grpFill/>
                  <a:ln w="6350">
                    <a:solidFill>
                      <a:srgbClr val="002060"/>
                    </a:solidFill>
                    <a:round/>
                    <a:headEnd/>
                    <a:tailEnd/>
                  </a:ln>
                </p:spPr>
                <p:txBody>
                  <a:bodyPr/>
                  <a:lstStyle/>
                  <a:p>
                    <a:endParaRPr lang="en-US"/>
                  </a:p>
                </p:txBody>
              </p:sp>
              <p:sp>
                <p:nvSpPr>
                  <p:cNvPr id="616" name="Freeform 7">
                    <a:extLst>
                      <a:ext uri="{FF2B5EF4-FFF2-40B4-BE49-F238E27FC236}">
                        <a16:creationId xmlns:a16="http://schemas.microsoft.com/office/drawing/2014/main" id="{E3470EB0-1EEB-9466-D5BE-64DF40402571}"/>
                      </a:ext>
                    </a:extLst>
                  </p:cNvPr>
                  <p:cNvSpPr>
                    <a:spLocks noChangeAspect="1"/>
                  </p:cNvSpPr>
                  <p:nvPr/>
                </p:nvSpPr>
                <p:spPr bwMode="auto">
                  <a:xfrm rot="5400000">
                    <a:off x="6507131" y="2141639"/>
                    <a:ext cx="389520" cy="188977"/>
                  </a:xfrm>
                  <a:custGeom>
                    <a:avLst/>
                    <a:gdLst>
                      <a:gd name="T0" fmla="*/ 0 w 3607"/>
                      <a:gd name="T1" fmla="*/ 0 h 10475"/>
                      <a:gd name="T2" fmla="*/ 0 w 3607"/>
                      <a:gd name="T3" fmla="*/ 0 h 10475"/>
                      <a:gd name="T4" fmla="*/ 0 w 3607"/>
                      <a:gd name="T5" fmla="*/ 0 h 10475"/>
                      <a:gd name="T6" fmla="*/ 0 w 3607"/>
                      <a:gd name="T7" fmla="*/ 0 h 10475"/>
                      <a:gd name="T8" fmla="*/ 0 w 3607"/>
                      <a:gd name="T9" fmla="*/ 0 h 10475"/>
                      <a:gd name="T10" fmla="*/ 0 60000 65536"/>
                      <a:gd name="T11" fmla="*/ 0 60000 65536"/>
                      <a:gd name="T12" fmla="*/ 0 60000 65536"/>
                      <a:gd name="T13" fmla="*/ 0 60000 65536"/>
                      <a:gd name="T14" fmla="*/ 0 60000 65536"/>
                      <a:gd name="T15" fmla="*/ 0 w 3607"/>
                      <a:gd name="T16" fmla="*/ 0 h 10475"/>
                      <a:gd name="T17" fmla="*/ 3607 w 3607"/>
                      <a:gd name="T18" fmla="*/ 10475 h 10475"/>
                    </a:gdLst>
                    <a:ahLst/>
                    <a:cxnLst>
                      <a:cxn ang="T10">
                        <a:pos x="T0" y="T1"/>
                      </a:cxn>
                      <a:cxn ang="T11">
                        <a:pos x="T2" y="T3"/>
                      </a:cxn>
                      <a:cxn ang="T12">
                        <a:pos x="T4" y="T5"/>
                      </a:cxn>
                      <a:cxn ang="T13">
                        <a:pos x="T6" y="T7"/>
                      </a:cxn>
                      <a:cxn ang="T14">
                        <a:pos x="T8" y="T9"/>
                      </a:cxn>
                    </a:cxnLst>
                    <a:rect l="T15" t="T16" r="T17" b="T18"/>
                    <a:pathLst>
                      <a:path w="3607" h="10475">
                        <a:moveTo>
                          <a:pt x="3607" y="10475"/>
                        </a:moveTo>
                        <a:cubicBezTo>
                          <a:pt x="1937" y="10475"/>
                          <a:pt x="2484" y="0"/>
                          <a:pt x="825" y="0"/>
                        </a:cubicBezTo>
                        <a:cubicBezTo>
                          <a:pt x="0" y="0"/>
                          <a:pt x="0" y="0"/>
                          <a:pt x="0" y="0"/>
                        </a:cubicBezTo>
                        <a:cubicBezTo>
                          <a:pt x="1659" y="0"/>
                          <a:pt x="1115" y="10475"/>
                          <a:pt x="2782" y="10475"/>
                        </a:cubicBezTo>
                        <a:lnTo>
                          <a:pt x="3607" y="10475"/>
                        </a:lnTo>
                        <a:close/>
                      </a:path>
                    </a:pathLst>
                  </a:custGeom>
                  <a:grpFill/>
                  <a:ln w="6350">
                    <a:solidFill>
                      <a:srgbClr val="002060"/>
                    </a:solidFill>
                    <a:round/>
                    <a:headEnd/>
                    <a:tailEnd/>
                  </a:ln>
                </p:spPr>
                <p:txBody>
                  <a:bodyPr/>
                  <a:lstStyle/>
                  <a:p>
                    <a:endParaRPr lang="en-US"/>
                  </a:p>
                </p:txBody>
              </p:sp>
              <p:sp>
                <p:nvSpPr>
                  <p:cNvPr id="618" name="Freeform 11">
                    <a:extLst>
                      <a:ext uri="{FF2B5EF4-FFF2-40B4-BE49-F238E27FC236}">
                        <a16:creationId xmlns:a16="http://schemas.microsoft.com/office/drawing/2014/main" id="{084BA8B6-1774-B7F7-04DE-E4997ADB5F5B}"/>
                      </a:ext>
                    </a:extLst>
                  </p:cNvPr>
                  <p:cNvSpPr>
                    <a:spLocks noChangeAspect="1"/>
                  </p:cNvSpPr>
                  <p:nvPr/>
                </p:nvSpPr>
                <p:spPr bwMode="auto">
                  <a:xfrm rot="5400000">
                    <a:off x="6509170" y="2737546"/>
                    <a:ext cx="386102" cy="189638"/>
                  </a:xfrm>
                  <a:custGeom>
                    <a:avLst/>
                    <a:gdLst>
                      <a:gd name="T0" fmla="*/ 0 w 3607"/>
                      <a:gd name="T1" fmla="*/ 0 h 10475"/>
                      <a:gd name="T2" fmla="*/ 0 w 3607"/>
                      <a:gd name="T3" fmla="*/ 0 h 10475"/>
                      <a:gd name="T4" fmla="*/ 0 w 3607"/>
                      <a:gd name="T5" fmla="*/ 0 h 10475"/>
                      <a:gd name="T6" fmla="*/ 0 w 3607"/>
                      <a:gd name="T7" fmla="*/ 0 h 10475"/>
                      <a:gd name="T8" fmla="*/ 0 w 3607"/>
                      <a:gd name="T9" fmla="*/ 0 h 10475"/>
                      <a:gd name="T10" fmla="*/ 0 60000 65536"/>
                      <a:gd name="T11" fmla="*/ 0 60000 65536"/>
                      <a:gd name="T12" fmla="*/ 0 60000 65536"/>
                      <a:gd name="T13" fmla="*/ 0 60000 65536"/>
                      <a:gd name="T14" fmla="*/ 0 60000 65536"/>
                      <a:gd name="T15" fmla="*/ 0 w 3607"/>
                      <a:gd name="T16" fmla="*/ 0 h 10475"/>
                      <a:gd name="T17" fmla="*/ 3607 w 3607"/>
                      <a:gd name="T18" fmla="*/ 10475 h 10475"/>
                    </a:gdLst>
                    <a:ahLst/>
                    <a:cxnLst>
                      <a:cxn ang="T10">
                        <a:pos x="T0" y="T1"/>
                      </a:cxn>
                      <a:cxn ang="T11">
                        <a:pos x="T2" y="T3"/>
                      </a:cxn>
                      <a:cxn ang="T12">
                        <a:pos x="T4" y="T5"/>
                      </a:cxn>
                      <a:cxn ang="T13">
                        <a:pos x="T6" y="T7"/>
                      </a:cxn>
                      <a:cxn ang="T14">
                        <a:pos x="T8" y="T9"/>
                      </a:cxn>
                    </a:cxnLst>
                    <a:rect l="T15" t="T16" r="T17" b="T18"/>
                    <a:pathLst>
                      <a:path w="3607" h="10475">
                        <a:moveTo>
                          <a:pt x="3607" y="10475"/>
                        </a:moveTo>
                        <a:cubicBezTo>
                          <a:pt x="1937" y="10475"/>
                          <a:pt x="2484" y="0"/>
                          <a:pt x="825" y="0"/>
                        </a:cubicBezTo>
                        <a:cubicBezTo>
                          <a:pt x="0" y="0"/>
                          <a:pt x="0" y="0"/>
                          <a:pt x="0" y="0"/>
                        </a:cubicBezTo>
                        <a:cubicBezTo>
                          <a:pt x="1659" y="0"/>
                          <a:pt x="1115" y="10475"/>
                          <a:pt x="2782" y="10475"/>
                        </a:cubicBezTo>
                        <a:lnTo>
                          <a:pt x="3607" y="10475"/>
                        </a:lnTo>
                        <a:close/>
                      </a:path>
                    </a:pathLst>
                  </a:custGeom>
                  <a:grpFill/>
                  <a:ln w="6350">
                    <a:solidFill>
                      <a:srgbClr val="002060"/>
                    </a:solidFill>
                    <a:round/>
                    <a:headEnd/>
                    <a:tailEnd/>
                  </a:ln>
                </p:spPr>
                <p:txBody>
                  <a:bodyPr/>
                  <a:lstStyle/>
                  <a:p>
                    <a:endParaRPr lang="en-US"/>
                  </a:p>
                </p:txBody>
              </p:sp>
              <p:sp>
                <p:nvSpPr>
                  <p:cNvPr id="619" name="Freeform 7">
                    <a:extLst>
                      <a:ext uri="{FF2B5EF4-FFF2-40B4-BE49-F238E27FC236}">
                        <a16:creationId xmlns:a16="http://schemas.microsoft.com/office/drawing/2014/main" id="{4CB1A347-A578-A44B-D340-B618355C8889}"/>
                      </a:ext>
                    </a:extLst>
                  </p:cNvPr>
                  <p:cNvSpPr>
                    <a:spLocks noChangeAspect="1"/>
                  </p:cNvSpPr>
                  <p:nvPr/>
                </p:nvSpPr>
                <p:spPr bwMode="auto">
                  <a:xfrm rot="5400000">
                    <a:off x="6508839" y="3349490"/>
                    <a:ext cx="386102" cy="188977"/>
                  </a:xfrm>
                  <a:custGeom>
                    <a:avLst/>
                    <a:gdLst>
                      <a:gd name="T0" fmla="*/ 0 w 3607"/>
                      <a:gd name="T1" fmla="*/ 0 h 10475"/>
                      <a:gd name="T2" fmla="*/ 0 w 3607"/>
                      <a:gd name="T3" fmla="*/ 0 h 10475"/>
                      <a:gd name="T4" fmla="*/ 0 w 3607"/>
                      <a:gd name="T5" fmla="*/ 0 h 10475"/>
                      <a:gd name="T6" fmla="*/ 0 w 3607"/>
                      <a:gd name="T7" fmla="*/ 0 h 10475"/>
                      <a:gd name="T8" fmla="*/ 0 w 3607"/>
                      <a:gd name="T9" fmla="*/ 0 h 10475"/>
                      <a:gd name="T10" fmla="*/ 0 60000 65536"/>
                      <a:gd name="T11" fmla="*/ 0 60000 65536"/>
                      <a:gd name="T12" fmla="*/ 0 60000 65536"/>
                      <a:gd name="T13" fmla="*/ 0 60000 65536"/>
                      <a:gd name="T14" fmla="*/ 0 60000 65536"/>
                      <a:gd name="T15" fmla="*/ 0 w 3607"/>
                      <a:gd name="T16" fmla="*/ 0 h 10475"/>
                      <a:gd name="T17" fmla="*/ 3607 w 3607"/>
                      <a:gd name="T18" fmla="*/ 10475 h 10475"/>
                    </a:gdLst>
                    <a:ahLst/>
                    <a:cxnLst>
                      <a:cxn ang="T10">
                        <a:pos x="T0" y="T1"/>
                      </a:cxn>
                      <a:cxn ang="T11">
                        <a:pos x="T2" y="T3"/>
                      </a:cxn>
                      <a:cxn ang="T12">
                        <a:pos x="T4" y="T5"/>
                      </a:cxn>
                      <a:cxn ang="T13">
                        <a:pos x="T6" y="T7"/>
                      </a:cxn>
                      <a:cxn ang="T14">
                        <a:pos x="T8" y="T9"/>
                      </a:cxn>
                    </a:cxnLst>
                    <a:rect l="T15" t="T16" r="T17" b="T18"/>
                    <a:pathLst>
                      <a:path w="3607" h="10475">
                        <a:moveTo>
                          <a:pt x="3607" y="10475"/>
                        </a:moveTo>
                        <a:cubicBezTo>
                          <a:pt x="1937" y="10475"/>
                          <a:pt x="2484" y="0"/>
                          <a:pt x="825" y="0"/>
                        </a:cubicBezTo>
                        <a:cubicBezTo>
                          <a:pt x="0" y="0"/>
                          <a:pt x="0" y="0"/>
                          <a:pt x="0" y="0"/>
                        </a:cubicBezTo>
                        <a:cubicBezTo>
                          <a:pt x="1659" y="0"/>
                          <a:pt x="1115" y="10475"/>
                          <a:pt x="2782" y="10475"/>
                        </a:cubicBezTo>
                        <a:lnTo>
                          <a:pt x="3607" y="10475"/>
                        </a:lnTo>
                        <a:close/>
                      </a:path>
                    </a:pathLst>
                  </a:custGeom>
                  <a:grpFill/>
                  <a:ln w="6350">
                    <a:solidFill>
                      <a:srgbClr val="002060"/>
                    </a:solidFill>
                    <a:round/>
                    <a:headEnd/>
                    <a:tailEnd/>
                  </a:ln>
                </p:spPr>
                <p:txBody>
                  <a:bodyPr/>
                  <a:lstStyle/>
                  <a:p>
                    <a:endParaRPr lang="en-US"/>
                  </a:p>
                </p:txBody>
              </p:sp>
            </p:grpSp>
            <p:grpSp>
              <p:nvGrpSpPr>
                <p:cNvPr id="35" name="Group 34">
                  <a:extLst>
                    <a:ext uri="{FF2B5EF4-FFF2-40B4-BE49-F238E27FC236}">
                      <a16:creationId xmlns:a16="http://schemas.microsoft.com/office/drawing/2014/main" id="{DF1C1709-CB32-5808-F3D7-23D2EAB674BA}"/>
                    </a:ext>
                  </a:extLst>
                </p:cNvPr>
                <p:cNvGrpSpPr/>
                <p:nvPr/>
              </p:nvGrpSpPr>
              <p:grpSpPr>
                <a:xfrm>
                  <a:off x="5703073" y="2068042"/>
                  <a:ext cx="109019" cy="635000"/>
                  <a:chOff x="6606741" y="2041367"/>
                  <a:chExt cx="190299" cy="1595663"/>
                </a:xfrm>
                <a:solidFill>
                  <a:srgbClr val="DF1821"/>
                </a:solidFill>
              </p:grpSpPr>
              <p:sp>
                <p:nvSpPr>
                  <p:cNvPr id="578" name="Freeform 10">
                    <a:extLst>
                      <a:ext uri="{FF2B5EF4-FFF2-40B4-BE49-F238E27FC236}">
                        <a16:creationId xmlns:a16="http://schemas.microsoft.com/office/drawing/2014/main" id="{A27042EB-2DD9-FB37-5D3D-CD8BF5485E30}"/>
                      </a:ext>
                    </a:extLst>
                  </p:cNvPr>
                  <p:cNvSpPr>
                    <a:spLocks noChangeAspect="1"/>
                  </p:cNvSpPr>
                  <p:nvPr/>
                </p:nvSpPr>
                <p:spPr bwMode="auto">
                  <a:xfrm rot="5400000">
                    <a:off x="6506801" y="3053603"/>
                    <a:ext cx="389520" cy="189638"/>
                  </a:xfrm>
                  <a:custGeom>
                    <a:avLst/>
                    <a:gdLst>
                      <a:gd name="T0" fmla="*/ 0 w 3615"/>
                      <a:gd name="T1" fmla="*/ 0 h 10500"/>
                      <a:gd name="T2" fmla="*/ 0 w 3615"/>
                      <a:gd name="T3" fmla="*/ 0 h 10500"/>
                      <a:gd name="T4" fmla="*/ 0 w 3615"/>
                      <a:gd name="T5" fmla="*/ 0 h 10500"/>
                      <a:gd name="T6" fmla="*/ 0 w 3615"/>
                      <a:gd name="T7" fmla="*/ 0 h 10500"/>
                      <a:gd name="T8" fmla="*/ 0 w 3615"/>
                      <a:gd name="T9" fmla="*/ 0 h 10500"/>
                      <a:gd name="T10" fmla="*/ 0 60000 65536"/>
                      <a:gd name="T11" fmla="*/ 0 60000 65536"/>
                      <a:gd name="T12" fmla="*/ 0 60000 65536"/>
                      <a:gd name="T13" fmla="*/ 0 60000 65536"/>
                      <a:gd name="T14" fmla="*/ 0 60000 65536"/>
                      <a:gd name="T15" fmla="*/ 0 w 3615"/>
                      <a:gd name="T16" fmla="*/ 0 h 10500"/>
                      <a:gd name="T17" fmla="*/ 3615 w 3615"/>
                      <a:gd name="T18" fmla="*/ 10500 h 10500"/>
                    </a:gdLst>
                    <a:ahLst/>
                    <a:cxnLst>
                      <a:cxn ang="T10">
                        <a:pos x="T0" y="T1"/>
                      </a:cxn>
                      <a:cxn ang="T11">
                        <a:pos x="T2" y="T3"/>
                      </a:cxn>
                      <a:cxn ang="T12">
                        <a:pos x="T4" y="T5"/>
                      </a:cxn>
                      <a:cxn ang="T13">
                        <a:pos x="T6" y="T7"/>
                      </a:cxn>
                      <a:cxn ang="T14">
                        <a:pos x="T8" y="T9"/>
                      </a:cxn>
                    </a:cxnLst>
                    <a:rect l="T15" t="T16" r="T17" b="T18"/>
                    <a:pathLst>
                      <a:path w="3615" h="10500">
                        <a:moveTo>
                          <a:pt x="3615" y="0"/>
                        </a:moveTo>
                        <a:cubicBezTo>
                          <a:pt x="1941" y="0"/>
                          <a:pt x="2489" y="10500"/>
                          <a:pt x="827" y="10500"/>
                        </a:cubicBezTo>
                        <a:cubicBezTo>
                          <a:pt x="0" y="10500"/>
                          <a:pt x="0" y="10500"/>
                          <a:pt x="0" y="10500"/>
                        </a:cubicBezTo>
                        <a:cubicBezTo>
                          <a:pt x="1662" y="10500"/>
                          <a:pt x="1117" y="0"/>
                          <a:pt x="2788" y="0"/>
                        </a:cubicBezTo>
                        <a:lnTo>
                          <a:pt x="3615" y="0"/>
                        </a:lnTo>
                        <a:close/>
                      </a:path>
                    </a:pathLst>
                  </a:custGeom>
                  <a:grpFill/>
                  <a:ln w="6350">
                    <a:solidFill>
                      <a:srgbClr val="C00000"/>
                    </a:solidFill>
                    <a:round/>
                    <a:headEnd/>
                    <a:tailEnd/>
                  </a:ln>
                </p:spPr>
                <p:txBody>
                  <a:bodyPr/>
                  <a:lstStyle/>
                  <a:p>
                    <a:endParaRPr lang="en-US"/>
                  </a:p>
                </p:txBody>
              </p:sp>
              <p:sp>
                <p:nvSpPr>
                  <p:cNvPr id="579" name="Freeform 14">
                    <a:extLst>
                      <a:ext uri="{FF2B5EF4-FFF2-40B4-BE49-F238E27FC236}">
                        <a16:creationId xmlns:a16="http://schemas.microsoft.com/office/drawing/2014/main" id="{66FEC3A9-702F-C436-12E4-F16EEE99D8B5}"/>
                      </a:ext>
                    </a:extLst>
                  </p:cNvPr>
                  <p:cNvSpPr>
                    <a:spLocks noChangeAspect="1"/>
                  </p:cNvSpPr>
                  <p:nvPr/>
                </p:nvSpPr>
                <p:spPr bwMode="auto">
                  <a:xfrm rot="5400000">
                    <a:off x="6509170" y="2440281"/>
                    <a:ext cx="386102" cy="189638"/>
                  </a:xfrm>
                  <a:custGeom>
                    <a:avLst/>
                    <a:gdLst>
                      <a:gd name="T0" fmla="*/ 0 w 3615"/>
                      <a:gd name="T1" fmla="*/ 0 h 10500"/>
                      <a:gd name="T2" fmla="*/ 0 w 3615"/>
                      <a:gd name="T3" fmla="*/ 0 h 10500"/>
                      <a:gd name="T4" fmla="*/ 0 w 3615"/>
                      <a:gd name="T5" fmla="*/ 0 h 10500"/>
                      <a:gd name="T6" fmla="*/ 0 w 3615"/>
                      <a:gd name="T7" fmla="*/ 0 h 10500"/>
                      <a:gd name="T8" fmla="*/ 0 w 3615"/>
                      <a:gd name="T9" fmla="*/ 0 h 10500"/>
                      <a:gd name="T10" fmla="*/ 0 60000 65536"/>
                      <a:gd name="T11" fmla="*/ 0 60000 65536"/>
                      <a:gd name="T12" fmla="*/ 0 60000 65536"/>
                      <a:gd name="T13" fmla="*/ 0 60000 65536"/>
                      <a:gd name="T14" fmla="*/ 0 60000 65536"/>
                      <a:gd name="T15" fmla="*/ 0 w 3615"/>
                      <a:gd name="T16" fmla="*/ 0 h 10500"/>
                      <a:gd name="T17" fmla="*/ 3615 w 3615"/>
                      <a:gd name="T18" fmla="*/ 10500 h 10500"/>
                    </a:gdLst>
                    <a:ahLst/>
                    <a:cxnLst>
                      <a:cxn ang="T10">
                        <a:pos x="T0" y="T1"/>
                      </a:cxn>
                      <a:cxn ang="T11">
                        <a:pos x="T2" y="T3"/>
                      </a:cxn>
                      <a:cxn ang="T12">
                        <a:pos x="T4" y="T5"/>
                      </a:cxn>
                      <a:cxn ang="T13">
                        <a:pos x="T6" y="T7"/>
                      </a:cxn>
                      <a:cxn ang="T14">
                        <a:pos x="T8" y="T9"/>
                      </a:cxn>
                    </a:cxnLst>
                    <a:rect l="T15" t="T16" r="T17" b="T18"/>
                    <a:pathLst>
                      <a:path w="3615" h="10500">
                        <a:moveTo>
                          <a:pt x="3615" y="0"/>
                        </a:moveTo>
                        <a:cubicBezTo>
                          <a:pt x="1942" y="0"/>
                          <a:pt x="2489" y="10500"/>
                          <a:pt x="827" y="10500"/>
                        </a:cubicBezTo>
                        <a:cubicBezTo>
                          <a:pt x="0" y="10500"/>
                          <a:pt x="0" y="10500"/>
                          <a:pt x="0" y="10500"/>
                        </a:cubicBezTo>
                        <a:cubicBezTo>
                          <a:pt x="1662" y="10500"/>
                          <a:pt x="1117" y="0"/>
                          <a:pt x="2788" y="0"/>
                        </a:cubicBezTo>
                        <a:lnTo>
                          <a:pt x="3615" y="0"/>
                        </a:lnTo>
                        <a:close/>
                      </a:path>
                    </a:pathLst>
                  </a:custGeom>
                  <a:grpFill/>
                  <a:ln w="6350">
                    <a:solidFill>
                      <a:srgbClr val="C00000"/>
                    </a:solidFill>
                    <a:round/>
                    <a:headEnd/>
                    <a:tailEnd/>
                  </a:ln>
                </p:spPr>
                <p:txBody>
                  <a:bodyPr/>
                  <a:lstStyle/>
                  <a:p>
                    <a:endParaRPr lang="en-US"/>
                  </a:p>
                </p:txBody>
              </p:sp>
              <p:sp>
                <p:nvSpPr>
                  <p:cNvPr id="583" name="Freeform 13">
                    <a:extLst>
                      <a:ext uri="{FF2B5EF4-FFF2-40B4-BE49-F238E27FC236}">
                        <a16:creationId xmlns:a16="http://schemas.microsoft.com/office/drawing/2014/main" id="{58720266-8E77-2E63-F37A-4CCB67C77FE0}"/>
                      </a:ext>
                    </a:extLst>
                  </p:cNvPr>
                  <p:cNvSpPr>
                    <a:spLocks noChangeAspect="1"/>
                  </p:cNvSpPr>
                  <p:nvPr/>
                </p:nvSpPr>
                <p:spPr bwMode="auto">
                  <a:xfrm rot="5400000">
                    <a:off x="6508509" y="2737546"/>
                    <a:ext cx="386102" cy="189638"/>
                  </a:xfrm>
                  <a:custGeom>
                    <a:avLst/>
                    <a:gdLst>
                      <a:gd name="T0" fmla="*/ 0 w 3615"/>
                      <a:gd name="T1" fmla="*/ 0 h 10475"/>
                      <a:gd name="T2" fmla="*/ 0 w 3615"/>
                      <a:gd name="T3" fmla="*/ 0 h 10475"/>
                      <a:gd name="T4" fmla="*/ 0 w 3615"/>
                      <a:gd name="T5" fmla="*/ 0 h 10475"/>
                      <a:gd name="T6" fmla="*/ 0 w 3615"/>
                      <a:gd name="T7" fmla="*/ 0 h 10475"/>
                      <a:gd name="T8" fmla="*/ 0 w 3615"/>
                      <a:gd name="T9" fmla="*/ 0 h 10475"/>
                      <a:gd name="T10" fmla="*/ 0 60000 65536"/>
                      <a:gd name="T11" fmla="*/ 0 60000 65536"/>
                      <a:gd name="T12" fmla="*/ 0 60000 65536"/>
                      <a:gd name="T13" fmla="*/ 0 60000 65536"/>
                      <a:gd name="T14" fmla="*/ 0 60000 65536"/>
                      <a:gd name="T15" fmla="*/ 0 w 3615"/>
                      <a:gd name="T16" fmla="*/ 0 h 10475"/>
                      <a:gd name="T17" fmla="*/ 3615 w 3615"/>
                      <a:gd name="T18" fmla="*/ 10475 h 10475"/>
                    </a:gdLst>
                    <a:ahLst/>
                    <a:cxnLst>
                      <a:cxn ang="T10">
                        <a:pos x="T0" y="T1"/>
                      </a:cxn>
                      <a:cxn ang="T11">
                        <a:pos x="T2" y="T3"/>
                      </a:cxn>
                      <a:cxn ang="T12">
                        <a:pos x="T4" y="T5"/>
                      </a:cxn>
                      <a:cxn ang="T13">
                        <a:pos x="T6" y="T7"/>
                      </a:cxn>
                      <a:cxn ang="T14">
                        <a:pos x="T8" y="T9"/>
                      </a:cxn>
                    </a:cxnLst>
                    <a:rect l="T15" t="T16" r="T17" b="T18"/>
                    <a:pathLst>
                      <a:path w="3615" h="10475">
                        <a:moveTo>
                          <a:pt x="3615" y="0"/>
                        </a:moveTo>
                        <a:cubicBezTo>
                          <a:pt x="1942" y="0"/>
                          <a:pt x="2490" y="10475"/>
                          <a:pt x="827" y="10475"/>
                        </a:cubicBezTo>
                        <a:cubicBezTo>
                          <a:pt x="0" y="10475"/>
                          <a:pt x="0" y="10475"/>
                          <a:pt x="0" y="10475"/>
                        </a:cubicBezTo>
                        <a:cubicBezTo>
                          <a:pt x="1663" y="10475"/>
                          <a:pt x="1118" y="0"/>
                          <a:pt x="2788" y="0"/>
                        </a:cubicBezTo>
                        <a:lnTo>
                          <a:pt x="3615" y="0"/>
                        </a:lnTo>
                        <a:close/>
                      </a:path>
                    </a:pathLst>
                  </a:custGeom>
                  <a:grpFill/>
                  <a:ln w="6350">
                    <a:solidFill>
                      <a:srgbClr val="C00000"/>
                    </a:solidFill>
                    <a:round/>
                    <a:headEnd/>
                    <a:tailEnd/>
                  </a:ln>
                </p:spPr>
                <p:txBody>
                  <a:bodyPr/>
                  <a:lstStyle/>
                  <a:p>
                    <a:endParaRPr lang="en-US"/>
                  </a:p>
                </p:txBody>
              </p:sp>
              <p:sp>
                <p:nvSpPr>
                  <p:cNvPr id="584" name="Freeform 9">
                    <a:extLst>
                      <a:ext uri="{FF2B5EF4-FFF2-40B4-BE49-F238E27FC236}">
                        <a16:creationId xmlns:a16="http://schemas.microsoft.com/office/drawing/2014/main" id="{3A7A246B-B2B2-BA61-4B9C-A777C95AA397}"/>
                      </a:ext>
                    </a:extLst>
                  </p:cNvPr>
                  <p:cNvSpPr>
                    <a:spLocks noChangeAspect="1"/>
                  </p:cNvSpPr>
                  <p:nvPr/>
                </p:nvSpPr>
                <p:spPr bwMode="auto">
                  <a:xfrm rot="5400000">
                    <a:off x="6506801" y="2141308"/>
                    <a:ext cx="389520" cy="189638"/>
                  </a:xfrm>
                  <a:custGeom>
                    <a:avLst/>
                    <a:gdLst>
                      <a:gd name="T0" fmla="*/ 0 w 3615"/>
                      <a:gd name="T1" fmla="*/ 0 h 10475"/>
                      <a:gd name="T2" fmla="*/ 0 w 3615"/>
                      <a:gd name="T3" fmla="*/ 0 h 10475"/>
                      <a:gd name="T4" fmla="*/ 0 w 3615"/>
                      <a:gd name="T5" fmla="*/ 0 h 10475"/>
                      <a:gd name="T6" fmla="*/ 0 w 3615"/>
                      <a:gd name="T7" fmla="*/ 0 h 10475"/>
                      <a:gd name="T8" fmla="*/ 0 w 3615"/>
                      <a:gd name="T9" fmla="*/ 0 h 10475"/>
                      <a:gd name="T10" fmla="*/ 0 60000 65536"/>
                      <a:gd name="T11" fmla="*/ 0 60000 65536"/>
                      <a:gd name="T12" fmla="*/ 0 60000 65536"/>
                      <a:gd name="T13" fmla="*/ 0 60000 65536"/>
                      <a:gd name="T14" fmla="*/ 0 60000 65536"/>
                      <a:gd name="T15" fmla="*/ 0 w 3615"/>
                      <a:gd name="T16" fmla="*/ 0 h 10475"/>
                      <a:gd name="T17" fmla="*/ 3615 w 3615"/>
                      <a:gd name="T18" fmla="*/ 10475 h 10475"/>
                    </a:gdLst>
                    <a:ahLst/>
                    <a:cxnLst>
                      <a:cxn ang="T10">
                        <a:pos x="T0" y="T1"/>
                      </a:cxn>
                      <a:cxn ang="T11">
                        <a:pos x="T2" y="T3"/>
                      </a:cxn>
                      <a:cxn ang="T12">
                        <a:pos x="T4" y="T5"/>
                      </a:cxn>
                      <a:cxn ang="T13">
                        <a:pos x="T6" y="T7"/>
                      </a:cxn>
                      <a:cxn ang="T14">
                        <a:pos x="T8" y="T9"/>
                      </a:cxn>
                    </a:cxnLst>
                    <a:rect l="T15" t="T16" r="T17" b="T18"/>
                    <a:pathLst>
                      <a:path w="3615" h="10475">
                        <a:moveTo>
                          <a:pt x="3615" y="0"/>
                        </a:moveTo>
                        <a:cubicBezTo>
                          <a:pt x="1942" y="0"/>
                          <a:pt x="2489" y="10475"/>
                          <a:pt x="827" y="10475"/>
                        </a:cubicBezTo>
                        <a:cubicBezTo>
                          <a:pt x="0" y="10475"/>
                          <a:pt x="0" y="10475"/>
                          <a:pt x="0" y="10475"/>
                        </a:cubicBezTo>
                        <a:cubicBezTo>
                          <a:pt x="1662" y="10475"/>
                          <a:pt x="1118" y="0"/>
                          <a:pt x="2788" y="0"/>
                        </a:cubicBezTo>
                        <a:lnTo>
                          <a:pt x="3615" y="0"/>
                        </a:lnTo>
                        <a:close/>
                      </a:path>
                    </a:pathLst>
                  </a:custGeom>
                  <a:grpFill/>
                  <a:ln w="6350">
                    <a:solidFill>
                      <a:srgbClr val="C00000"/>
                    </a:solidFill>
                    <a:round/>
                    <a:headEnd/>
                    <a:tailEnd/>
                  </a:ln>
                </p:spPr>
                <p:txBody>
                  <a:bodyPr/>
                  <a:lstStyle/>
                  <a:p>
                    <a:endParaRPr lang="en-US"/>
                  </a:p>
                </p:txBody>
              </p:sp>
              <p:sp>
                <p:nvSpPr>
                  <p:cNvPr id="588" name="Freeform 9">
                    <a:extLst>
                      <a:ext uri="{FF2B5EF4-FFF2-40B4-BE49-F238E27FC236}">
                        <a16:creationId xmlns:a16="http://schemas.microsoft.com/office/drawing/2014/main" id="{C6E8003A-0C4D-9213-CB6E-9FD526340550}"/>
                      </a:ext>
                    </a:extLst>
                  </p:cNvPr>
                  <p:cNvSpPr>
                    <a:spLocks noChangeAspect="1"/>
                  </p:cNvSpPr>
                  <p:nvPr/>
                </p:nvSpPr>
                <p:spPr bwMode="auto">
                  <a:xfrm rot="5400000">
                    <a:off x="6508509" y="3349160"/>
                    <a:ext cx="386102" cy="189638"/>
                  </a:xfrm>
                  <a:custGeom>
                    <a:avLst/>
                    <a:gdLst>
                      <a:gd name="T0" fmla="*/ 0 w 3615"/>
                      <a:gd name="T1" fmla="*/ 0 h 10475"/>
                      <a:gd name="T2" fmla="*/ 0 w 3615"/>
                      <a:gd name="T3" fmla="*/ 0 h 10475"/>
                      <a:gd name="T4" fmla="*/ 0 w 3615"/>
                      <a:gd name="T5" fmla="*/ 0 h 10475"/>
                      <a:gd name="T6" fmla="*/ 0 w 3615"/>
                      <a:gd name="T7" fmla="*/ 0 h 10475"/>
                      <a:gd name="T8" fmla="*/ 0 w 3615"/>
                      <a:gd name="T9" fmla="*/ 0 h 10475"/>
                      <a:gd name="T10" fmla="*/ 0 60000 65536"/>
                      <a:gd name="T11" fmla="*/ 0 60000 65536"/>
                      <a:gd name="T12" fmla="*/ 0 60000 65536"/>
                      <a:gd name="T13" fmla="*/ 0 60000 65536"/>
                      <a:gd name="T14" fmla="*/ 0 60000 65536"/>
                      <a:gd name="T15" fmla="*/ 0 w 3615"/>
                      <a:gd name="T16" fmla="*/ 0 h 10475"/>
                      <a:gd name="T17" fmla="*/ 3615 w 3615"/>
                      <a:gd name="T18" fmla="*/ 10475 h 10475"/>
                    </a:gdLst>
                    <a:ahLst/>
                    <a:cxnLst>
                      <a:cxn ang="T10">
                        <a:pos x="T0" y="T1"/>
                      </a:cxn>
                      <a:cxn ang="T11">
                        <a:pos x="T2" y="T3"/>
                      </a:cxn>
                      <a:cxn ang="T12">
                        <a:pos x="T4" y="T5"/>
                      </a:cxn>
                      <a:cxn ang="T13">
                        <a:pos x="T6" y="T7"/>
                      </a:cxn>
                      <a:cxn ang="T14">
                        <a:pos x="T8" y="T9"/>
                      </a:cxn>
                    </a:cxnLst>
                    <a:rect l="T15" t="T16" r="T17" b="T18"/>
                    <a:pathLst>
                      <a:path w="3615" h="10475">
                        <a:moveTo>
                          <a:pt x="3615" y="0"/>
                        </a:moveTo>
                        <a:cubicBezTo>
                          <a:pt x="1942" y="0"/>
                          <a:pt x="2489" y="10475"/>
                          <a:pt x="827" y="10475"/>
                        </a:cubicBezTo>
                        <a:cubicBezTo>
                          <a:pt x="0" y="10475"/>
                          <a:pt x="0" y="10475"/>
                          <a:pt x="0" y="10475"/>
                        </a:cubicBezTo>
                        <a:cubicBezTo>
                          <a:pt x="1662" y="10475"/>
                          <a:pt x="1118" y="0"/>
                          <a:pt x="2788" y="0"/>
                        </a:cubicBezTo>
                        <a:lnTo>
                          <a:pt x="3615" y="0"/>
                        </a:lnTo>
                        <a:close/>
                      </a:path>
                    </a:pathLst>
                  </a:custGeom>
                  <a:grpFill/>
                  <a:ln w="6350">
                    <a:solidFill>
                      <a:srgbClr val="C00000"/>
                    </a:solidFill>
                    <a:round/>
                    <a:headEnd/>
                    <a:tailEnd/>
                  </a:ln>
                </p:spPr>
                <p:txBody>
                  <a:bodyPr/>
                  <a:lstStyle/>
                  <a:p>
                    <a:endParaRPr lang="en-US"/>
                  </a:p>
                </p:txBody>
              </p:sp>
              <p:sp>
                <p:nvSpPr>
                  <p:cNvPr id="592" name="Freeform 12">
                    <a:extLst>
                      <a:ext uri="{FF2B5EF4-FFF2-40B4-BE49-F238E27FC236}">
                        <a16:creationId xmlns:a16="http://schemas.microsoft.com/office/drawing/2014/main" id="{9401F7BC-0F96-5DB9-AB1A-102B367E6A3B}"/>
                      </a:ext>
                    </a:extLst>
                  </p:cNvPr>
                  <p:cNvSpPr>
                    <a:spLocks noChangeAspect="1"/>
                  </p:cNvSpPr>
                  <p:nvPr/>
                </p:nvSpPr>
                <p:spPr bwMode="auto">
                  <a:xfrm rot="5400000">
                    <a:off x="6508509" y="2440281"/>
                    <a:ext cx="386102" cy="189638"/>
                  </a:xfrm>
                  <a:custGeom>
                    <a:avLst/>
                    <a:gdLst>
                      <a:gd name="T0" fmla="*/ 0 w 3607"/>
                      <a:gd name="T1" fmla="*/ 0 h 10500"/>
                      <a:gd name="T2" fmla="*/ 0 w 3607"/>
                      <a:gd name="T3" fmla="*/ 0 h 10500"/>
                      <a:gd name="T4" fmla="*/ 0 w 3607"/>
                      <a:gd name="T5" fmla="*/ 0 h 10500"/>
                      <a:gd name="T6" fmla="*/ 0 w 3607"/>
                      <a:gd name="T7" fmla="*/ 0 h 10500"/>
                      <a:gd name="T8" fmla="*/ 0 w 3607"/>
                      <a:gd name="T9" fmla="*/ 0 h 10500"/>
                      <a:gd name="T10" fmla="*/ 0 60000 65536"/>
                      <a:gd name="T11" fmla="*/ 0 60000 65536"/>
                      <a:gd name="T12" fmla="*/ 0 60000 65536"/>
                      <a:gd name="T13" fmla="*/ 0 60000 65536"/>
                      <a:gd name="T14" fmla="*/ 0 60000 65536"/>
                      <a:gd name="T15" fmla="*/ 0 w 3607"/>
                      <a:gd name="T16" fmla="*/ 0 h 10500"/>
                      <a:gd name="T17" fmla="*/ 3607 w 3607"/>
                      <a:gd name="T18" fmla="*/ 10500 h 10500"/>
                    </a:gdLst>
                    <a:ahLst/>
                    <a:cxnLst>
                      <a:cxn ang="T10">
                        <a:pos x="T0" y="T1"/>
                      </a:cxn>
                      <a:cxn ang="T11">
                        <a:pos x="T2" y="T3"/>
                      </a:cxn>
                      <a:cxn ang="T12">
                        <a:pos x="T4" y="T5"/>
                      </a:cxn>
                      <a:cxn ang="T13">
                        <a:pos x="T6" y="T7"/>
                      </a:cxn>
                      <a:cxn ang="T14">
                        <a:pos x="T8" y="T9"/>
                      </a:cxn>
                    </a:cxnLst>
                    <a:rect l="T15" t="T16" r="T17" b="T18"/>
                    <a:pathLst>
                      <a:path w="3607" h="10500">
                        <a:moveTo>
                          <a:pt x="3607" y="10500"/>
                        </a:moveTo>
                        <a:cubicBezTo>
                          <a:pt x="1937" y="10500"/>
                          <a:pt x="2484" y="0"/>
                          <a:pt x="825" y="0"/>
                        </a:cubicBezTo>
                        <a:cubicBezTo>
                          <a:pt x="0" y="0"/>
                          <a:pt x="0" y="0"/>
                          <a:pt x="0" y="0"/>
                        </a:cubicBezTo>
                        <a:cubicBezTo>
                          <a:pt x="1659" y="0"/>
                          <a:pt x="1115" y="10500"/>
                          <a:pt x="2782" y="10500"/>
                        </a:cubicBezTo>
                        <a:lnTo>
                          <a:pt x="3607" y="10500"/>
                        </a:lnTo>
                        <a:close/>
                      </a:path>
                    </a:pathLst>
                  </a:custGeom>
                  <a:grpFill/>
                  <a:ln w="6350">
                    <a:solidFill>
                      <a:srgbClr val="C00000"/>
                    </a:solidFill>
                    <a:round/>
                    <a:headEnd/>
                    <a:tailEnd/>
                  </a:ln>
                </p:spPr>
                <p:txBody>
                  <a:bodyPr/>
                  <a:lstStyle/>
                  <a:p>
                    <a:endParaRPr lang="en-US"/>
                  </a:p>
                </p:txBody>
              </p:sp>
              <p:sp>
                <p:nvSpPr>
                  <p:cNvPr id="593" name="Freeform 8">
                    <a:extLst>
                      <a:ext uri="{FF2B5EF4-FFF2-40B4-BE49-F238E27FC236}">
                        <a16:creationId xmlns:a16="http://schemas.microsoft.com/office/drawing/2014/main" id="{708001A1-AAEA-A5F9-24F1-527046E0E41D}"/>
                      </a:ext>
                    </a:extLst>
                  </p:cNvPr>
                  <p:cNvSpPr>
                    <a:spLocks noChangeAspect="1"/>
                  </p:cNvSpPr>
                  <p:nvPr/>
                </p:nvSpPr>
                <p:spPr bwMode="auto">
                  <a:xfrm rot="5400000">
                    <a:off x="6506801" y="3053603"/>
                    <a:ext cx="389520" cy="189638"/>
                  </a:xfrm>
                  <a:custGeom>
                    <a:avLst/>
                    <a:gdLst>
                      <a:gd name="T0" fmla="*/ 0 w 3607"/>
                      <a:gd name="T1" fmla="*/ 0 h 10500"/>
                      <a:gd name="T2" fmla="*/ 0 w 3607"/>
                      <a:gd name="T3" fmla="*/ 0 h 10500"/>
                      <a:gd name="T4" fmla="*/ 0 w 3607"/>
                      <a:gd name="T5" fmla="*/ 0 h 10500"/>
                      <a:gd name="T6" fmla="*/ 0 w 3607"/>
                      <a:gd name="T7" fmla="*/ 0 h 10500"/>
                      <a:gd name="T8" fmla="*/ 0 w 3607"/>
                      <a:gd name="T9" fmla="*/ 0 h 10500"/>
                      <a:gd name="T10" fmla="*/ 0 60000 65536"/>
                      <a:gd name="T11" fmla="*/ 0 60000 65536"/>
                      <a:gd name="T12" fmla="*/ 0 60000 65536"/>
                      <a:gd name="T13" fmla="*/ 0 60000 65536"/>
                      <a:gd name="T14" fmla="*/ 0 60000 65536"/>
                      <a:gd name="T15" fmla="*/ 0 w 3607"/>
                      <a:gd name="T16" fmla="*/ 0 h 10500"/>
                      <a:gd name="T17" fmla="*/ 3607 w 3607"/>
                      <a:gd name="T18" fmla="*/ 10500 h 10500"/>
                    </a:gdLst>
                    <a:ahLst/>
                    <a:cxnLst>
                      <a:cxn ang="T10">
                        <a:pos x="T0" y="T1"/>
                      </a:cxn>
                      <a:cxn ang="T11">
                        <a:pos x="T2" y="T3"/>
                      </a:cxn>
                      <a:cxn ang="T12">
                        <a:pos x="T4" y="T5"/>
                      </a:cxn>
                      <a:cxn ang="T13">
                        <a:pos x="T6" y="T7"/>
                      </a:cxn>
                      <a:cxn ang="T14">
                        <a:pos x="T8" y="T9"/>
                      </a:cxn>
                    </a:cxnLst>
                    <a:rect l="T15" t="T16" r="T17" b="T18"/>
                    <a:pathLst>
                      <a:path w="3607" h="10500">
                        <a:moveTo>
                          <a:pt x="3607" y="10500"/>
                        </a:moveTo>
                        <a:cubicBezTo>
                          <a:pt x="1937" y="10500"/>
                          <a:pt x="2484" y="0"/>
                          <a:pt x="825" y="0"/>
                        </a:cubicBezTo>
                        <a:cubicBezTo>
                          <a:pt x="0" y="0"/>
                          <a:pt x="0" y="0"/>
                          <a:pt x="0" y="0"/>
                        </a:cubicBezTo>
                        <a:cubicBezTo>
                          <a:pt x="1659" y="0"/>
                          <a:pt x="1115" y="10500"/>
                          <a:pt x="2782" y="10500"/>
                        </a:cubicBezTo>
                        <a:lnTo>
                          <a:pt x="3607" y="10500"/>
                        </a:lnTo>
                        <a:close/>
                      </a:path>
                    </a:pathLst>
                  </a:custGeom>
                  <a:grpFill/>
                  <a:ln w="6350">
                    <a:solidFill>
                      <a:srgbClr val="C00000"/>
                    </a:solidFill>
                    <a:round/>
                    <a:headEnd/>
                    <a:tailEnd/>
                  </a:ln>
                </p:spPr>
                <p:txBody>
                  <a:bodyPr/>
                  <a:lstStyle/>
                  <a:p>
                    <a:endParaRPr lang="en-US"/>
                  </a:p>
                </p:txBody>
              </p:sp>
              <p:sp>
                <p:nvSpPr>
                  <p:cNvPr id="597" name="Freeform 7">
                    <a:extLst>
                      <a:ext uri="{FF2B5EF4-FFF2-40B4-BE49-F238E27FC236}">
                        <a16:creationId xmlns:a16="http://schemas.microsoft.com/office/drawing/2014/main" id="{2EE8E81C-6EF2-70A6-ADD2-CDE81704F3EB}"/>
                      </a:ext>
                    </a:extLst>
                  </p:cNvPr>
                  <p:cNvSpPr>
                    <a:spLocks noChangeAspect="1"/>
                  </p:cNvSpPr>
                  <p:nvPr/>
                </p:nvSpPr>
                <p:spPr bwMode="auto">
                  <a:xfrm rot="5400000">
                    <a:off x="6507131" y="2141639"/>
                    <a:ext cx="389520" cy="188977"/>
                  </a:xfrm>
                  <a:custGeom>
                    <a:avLst/>
                    <a:gdLst>
                      <a:gd name="T0" fmla="*/ 0 w 3607"/>
                      <a:gd name="T1" fmla="*/ 0 h 10475"/>
                      <a:gd name="T2" fmla="*/ 0 w 3607"/>
                      <a:gd name="T3" fmla="*/ 0 h 10475"/>
                      <a:gd name="T4" fmla="*/ 0 w 3607"/>
                      <a:gd name="T5" fmla="*/ 0 h 10475"/>
                      <a:gd name="T6" fmla="*/ 0 w 3607"/>
                      <a:gd name="T7" fmla="*/ 0 h 10475"/>
                      <a:gd name="T8" fmla="*/ 0 w 3607"/>
                      <a:gd name="T9" fmla="*/ 0 h 10475"/>
                      <a:gd name="T10" fmla="*/ 0 60000 65536"/>
                      <a:gd name="T11" fmla="*/ 0 60000 65536"/>
                      <a:gd name="T12" fmla="*/ 0 60000 65536"/>
                      <a:gd name="T13" fmla="*/ 0 60000 65536"/>
                      <a:gd name="T14" fmla="*/ 0 60000 65536"/>
                      <a:gd name="T15" fmla="*/ 0 w 3607"/>
                      <a:gd name="T16" fmla="*/ 0 h 10475"/>
                      <a:gd name="T17" fmla="*/ 3607 w 3607"/>
                      <a:gd name="T18" fmla="*/ 10475 h 10475"/>
                    </a:gdLst>
                    <a:ahLst/>
                    <a:cxnLst>
                      <a:cxn ang="T10">
                        <a:pos x="T0" y="T1"/>
                      </a:cxn>
                      <a:cxn ang="T11">
                        <a:pos x="T2" y="T3"/>
                      </a:cxn>
                      <a:cxn ang="T12">
                        <a:pos x="T4" y="T5"/>
                      </a:cxn>
                      <a:cxn ang="T13">
                        <a:pos x="T6" y="T7"/>
                      </a:cxn>
                      <a:cxn ang="T14">
                        <a:pos x="T8" y="T9"/>
                      </a:cxn>
                    </a:cxnLst>
                    <a:rect l="T15" t="T16" r="T17" b="T18"/>
                    <a:pathLst>
                      <a:path w="3607" h="10475">
                        <a:moveTo>
                          <a:pt x="3607" y="10475"/>
                        </a:moveTo>
                        <a:cubicBezTo>
                          <a:pt x="1937" y="10475"/>
                          <a:pt x="2484" y="0"/>
                          <a:pt x="825" y="0"/>
                        </a:cubicBezTo>
                        <a:cubicBezTo>
                          <a:pt x="0" y="0"/>
                          <a:pt x="0" y="0"/>
                          <a:pt x="0" y="0"/>
                        </a:cubicBezTo>
                        <a:cubicBezTo>
                          <a:pt x="1659" y="0"/>
                          <a:pt x="1115" y="10475"/>
                          <a:pt x="2782" y="10475"/>
                        </a:cubicBezTo>
                        <a:lnTo>
                          <a:pt x="3607" y="10475"/>
                        </a:lnTo>
                        <a:close/>
                      </a:path>
                    </a:pathLst>
                  </a:custGeom>
                  <a:grpFill/>
                  <a:ln w="6350">
                    <a:solidFill>
                      <a:srgbClr val="C00000"/>
                    </a:solidFill>
                    <a:round/>
                    <a:headEnd/>
                    <a:tailEnd/>
                  </a:ln>
                </p:spPr>
                <p:txBody>
                  <a:bodyPr/>
                  <a:lstStyle/>
                  <a:p>
                    <a:endParaRPr lang="en-US"/>
                  </a:p>
                </p:txBody>
              </p:sp>
              <p:sp>
                <p:nvSpPr>
                  <p:cNvPr id="598" name="Freeform 11">
                    <a:extLst>
                      <a:ext uri="{FF2B5EF4-FFF2-40B4-BE49-F238E27FC236}">
                        <a16:creationId xmlns:a16="http://schemas.microsoft.com/office/drawing/2014/main" id="{0C40591A-9D75-F21D-01C6-33EDB37608E4}"/>
                      </a:ext>
                    </a:extLst>
                  </p:cNvPr>
                  <p:cNvSpPr>
                    <a:spLocks noChangeAspect="1"/>
                  </p:cNvSpPr>
                  <p:nvPr/>
                </p:nvSpPr>
                <p:spPr bwMode="auto">
                  <a:xfrm rot="5400000">
                    <a:off x="6509170" y="2737546"/>
                    <a:ext cx="386102" cy="189638"/>
                  </a:xfrm>
                  <a:custGeom>
                    <a:avLst/>
                    <a:gdLst>
                      <a:gd name="T0" fmla="*/ 0 w 3607"/>
                      <a:gd name="T1" fmla="*/ 0 h 10475"/>
                      <a:gd name="T2" fmla="*/ 0 w 3607"/>
                      <a:gd name="T3" fmla="*/ 0 h 10475"/>
                      <a:gd name="T4" fmla="*/ 0 w 3607"/>
                      <a:gd name="T5" fmla="*/ 0 h 10475"/>
                      <a:gd name="T6" fmla="*/ 0 w 3607"/>
                      <a:gd name="T7" fmla="*/ 0 h 10475"/>
                      <a:gd name="T8" fmla="*/ 0 w 3607"/>
                      <a:gd name="T9" fmla="*/ 0 h 10475"/>
                      <a:gd name="T10" fmla="*/ 0 60000 65536"/>
                      <a:gd name="T11" fmla="*/ 0 60000 65536"/>
                      <a:gd name="T12" fmla="*/ 0 60000 65536"/>
                      <a:gd name="T13" fmla="*/ 0 60000 65536"/>
                      <a:gd name="T14" fmla="*/ 0 60000 65536"/>
                      <a:gd name="T15" fmla="*/ 0 w 3607"/>
                      <a:gd name="T16" fmla="*/ 0 h 10475"/>
                      <a:gd name="T17" fmla="*/ 3607 w 3607"/>
                      <a:gd name="T18" fmla="*/ 10475 h 10475"/>
                    </a:gdLst>
                    <a:ahLst/>
                    <a:cxnLst>
                      <a:cxn ang="T10">
                        <a:pos x="T0" y="T1"/>
                      </a:cxn>
                      <a:cxn ang="T11">
                        <a:pos x="T2" y="T3"/>
                      </a:cxn>
                      <a:cxn ang="T12">
                        <a:pos x="T4" y="T5"/>
                      </a:cxn>
                      <a:cxn ang="T13">
                        <a:pos x="T6" y="T7"/>
                      </a:cxn>
                      <a:cxn ang="T14">
                        <a:pos x="T8" y="T9"/>
                      </a:cxn>
                    </a:cxnLst>
                    <a:rect l="T15" t="T16" r="T17" b="T18"/>
                    <a:pathLst>
                      <a:path w="3607" h="10475">
                        <a:moveTo>
                          <a:pt x="3607" y="10475"/>
                        </a:moveTo>
                        <a:cubicBezTo>
                          <a:pt x="1937" y="10475"/>
                          <a:pt x="2484" y="0"/>
                          <a:pt x="825" y="0"/>
                        </a:cubicBezTo>
                        <a:cubicBezTo>
                          <a:pt x="0" y="0"/>
                          <a:pt x="0" y="0"/>
                          <a:pt x="0" y="0"/>
                        </a:cubicBezTo>
                        <a:cubicBezTo>
                          <a:pt x="1659" y="0"/>
                          <a:pt x="1115" y="10475"/>
                          <a:pt x="2782" y="10475"/>
                        </a:cubicBezTo>
                        <a:lnTo>
                          <a:pt x="3607" y="10475"/>
                        </a:lnTo>
                        <a:close/>
                      </a:path>
                    </a:pathLst>
                  </a:custGeom>
                  <a:grpFill/>
                  <a:ln w="6350">
                    <a:solidFill>
                      <a:srgbClr val="C00000"/>
                    </a:solidFill>
                    <a:round/>
                    <a:headEnd/>
                    <a:tailEnd/>
                  </a:ln>
                </p:spPr>
                <p:txBody>
                  <a:bodyPr/>
                  <a:lstStyle/>
                  <a:p>
                    <a:endParaRPr lang="en-US"/>
                  </a:p>
                </p:txBody>
              </p:sp>
              <p:sp>
                <p:nvSpPr>
                  <p:cNvPr id="602" name="Freeform 7">
                    <a:extLst>
                      <a:ext uri="{FF2B5EF4-FFF2-40B4-BE49-F238E27FC236}">
                        <a16:creationId xmlns:a16="http://schemas.microsoft.com/office/drawing/2014/main" id="{3105F5E9-9CE9-D4A2-5922-10B0CC76A49E}"/>
                      </a:ext>
                    </a:extLst>
                  </p:cNvPr>
                  <p:cNvSpPr>
                    <a:spLocks noChangeAspect="1"/>
                  </p:cNvSpPr>
                  <p:nvPr/>
                </p:nvSpPr>
                <p:spPr bwMode="auto">
                  <a:xfrm rot="5400000">
                    <a:off x="6508839" y="3349490"/>
                    <a:ext cx="386102" cy="188977"/>
                  </a:xfrm>
                  <a:custGeom>
                    <a:avLst/>
                    <a:gdLst>
                      <a:gd name="T0" fmla="*/ 0 w 3607"/>
                      <a:gd name="T1" fmla="*/ 0 h 10475"/>
                      <a:gd name="T2" fmla="*/ 0 w 3607"/>
                      <a:gd name="T3" fmla="*/ 0 h 10475"/>
                      <a:gd name="T4" fmla="*/ 0 w 3607"/>
                      <a:gd name="T5" fmla="*/ 0 h 10475"/>
                      <a:gd name="T6" fmla="*/ 0 w 3607"/>
                      <a:gd name="T7" fmla="*/ 0 h 10475"/>
                      <a:gd name="T8" fmla="*/ 0 w 3607"/>
                      <a:gd name="T9" fmla="*/ 0 h 10475"/>
                      <a:gd name="T10" fmla="*/ 0 60000 65536"/>
                      <a:gd name="T11" fmla="*/ 0 60000 65536"/>
                      <a:gd name="T12" fmla="*/ 0 60000 65536"/>
                      <a:gd name="T13" fmla="*/ 0 60000 65536"/>
                      <a:gd name="T14" fmla="*/ 0 60000 65536"/>
                      <a:gd name="T15" fmla="*/ 0 w 3607"/>
                      <a:gd name="T16" fmla="*/ 0 h 10475"/>
                      <a:gd name="T17" fmla="*/ 3607 w 3607"/>
                      <a:gd name="T18" fmla="*/ 10475 h 10475"/>
                    </a:gdLst>
                    <a:ahLst/>
                    <a:cxnLst>
                      <a:cxn ang="T10">
                        <a:pos x="T0" y="T1"/>
                      </a:cxn>
                      <a:cxn ang="T11">
                        <a:pos x="T2" y="T3"/>
                      </a:cxn>
                      <a:cxn ang="T12">
                        <a:pos x="T4" y="T5"/>
                      </a:cxn>
                      <a:cxn ang="T13">
                        <a:pos x="T6" y="T7"/>
                      </a:cxn>
                      <a:cxn ang="T14">
                        <a:pos x="T8" y="T9"/>
                      </a:cxn>
                    </a:cxnLst>
                    <a:rect l="T15" t="T16" r="T17" b="T18"/>
                    <a:pathLst>
                      <a:path w="3607" h="10475">
                        <a:moveTo>
                          <a:pt x="3607" y="10475"/>
                        </a:moveTo>
                        <a:cubicBezTo>
                          <a:pt x="1937" y="10475"/>
                          <a:pt x="2484" y="0"/>
                          <a:pt x="825" y="0"/>
                        </a:cubicBezTo>
                        <a:cubicBezTo>
                          <a:pt x="0" y="0"/>
                          <a:pt x="0" y="0"/>
                          <a:pt x="0" y="0"/>
                        </a:cubicBezTo>
                        <a:cubicBezTo>
                          <a:pt x="1659" y="0"/>
                          <a:pt x="1115" y="10475"/>
                          <a:pt x="2782" y="10475"/>
                        </a:cubicBezTo>
                        <a:lnTo>
                          <a:pt x="3607" y="10475"/>
                        </a:lnTo>
                        <a:close/>
                      </a:path>
                    </a:pathLst>
                  </a:custGeom>
                  <a:grpFill/>
                  <a:ln w="6350">
                    <a:solidFill>
                      <a:srgbClr val="C00000"/>
                    </a:solidFill>
                    <a:round/>
                    <a:headEnd/>
                    <a:tailEnd/>
                  </a:ln>
                </p:spPr>
                <p:txBody>
                  <a:bodyPr/>
                  <a:lstStyle/>
                  <a:p>
                    <a:endParaRPr lang="en-US"/>
                  </a:p>
                </p:txBody>
              </p:sp>
            </p:grpSp>
            <p:grpSp>
              <p:nvGrpSpPr>
                <p:cNvPr id="36" name="Group 35">
                  <a:extLst>
                    <a:ext uri="{FF2B5EF4-FFF2-40B4-BE49-F238E27FC236}">
                      <a16:creationId xmlns:a16="http://schemas.microsoft.com/office/drawing/2014/main" id="{037687CA-5E8E-433B-A9C9-86E4D180B79C}"/>
                    </a:ext>
                  </a:extLst>
                </p:cNvPr>
                <p:cNvGrpSpPr/>
                <p:nvPr/>
              </p:nvGrpSpPr>
              <p:grpSpPr>
                <a:xfrm>
                  <a:off x="5835153" y="2068042"/>
                  <a:ext cx="109019" cy="635000"/>
                  <a:chOff x="6606741" y="2041367"/>
                  <a:chExt cx="190299" cy="1595663"/>
                </a:xfrm>
                <a:solidFill>
                  <a:schemeClr val="accent2">
                    <a:lumMod val="60000"/>
                    <a:lumOff val="40000"/>
                  </a:schemeClr>
                </a:solidFill>
              </p:grpSpPr>
              <p:sp>
                <p:nvSpPr>
                  <p:cNvPr id="542" name="Freeform 10">
                    <a:extLst>
                      <a:ext uri="{FF2B5EF4-FFF2-40B4-BE49-F238E27FC236}">
                        <a16:creationId xmlns:a16="http://schemas.microsoft.com/office/drawing/2014/main" id="{26F06572-E3BD-CCD9-BD10-1E1D8B2EE2AF}"/>
                      </a:ext>
                    </a:extLst>
                  </p:cNvPr>
                  <p:cNvSpPr>
                    <a:spLocks noChangeAspect="1"/>
                  </p:cNvSpPr>
                  <p:nvPr/>
                </p:nvSpPr>
                <p:spPr bwMode="auto">
                  <a:xfrm rot="5400000">
                    <a:off x="6506801" y="3053603"/>
                    <a:ext cx="389520" cy="189638"/>
                  </a:xfrm>
                  <a:custGeom>
                    <a:avLst/>
                    <a:gdLst>
                      <a:gd name="T0" fmla="*/ 0 w 3615"/>
                      <a:gd name="T1" fmla="*/ 0 h 10500"/>
                      <a:gd name="T2" fmla="*/ 0 w 3615"/>
                      <a:gd name="T3" fmla="*/ 0 h 10500"/>
                      <a:gd name="T4" fmla="*/ 0 w 3615"/>
                      <a:gd name="T5" fmla="*/ 0 h 10500"/>
                      <a:gd name="T6" fmla="*/ 0 w 3615"/>
                      <a:gd name="T7" fmla="*/ 0 h 10500"/>
                      <a:gd name="T8" fmla="*/ 0 w 3615"/>
                      <a:gd name="T9" fmla="*/ 0 h 10500"/>
                      <a:gd name="T10" fmla="*/ 0 60000 65536"/>
                      <a:gd name="T11" fmla="*/ 0 60000 65536"/>
                      <a:gd name="T12" fmla="*/ 0 60000 65536"/>
                      <a:gd name="T13" fmla="*/ 0 60000 65536"/>
                      <a:gd name="T14" fmla="*/ 0 60000 65536"/>
                      <a:gd name="T15" fmla="*/ 0 w 3615"/>
                      <a:gd name="T16" fmla="*/ 0 h 10500"/>
                      <a:gd name="T17" fmla="*/ 3615 w 3615"/>
                      <a:gd name="T18" fmla="*/ 10500 h 10500"/>
                    </a:gdLst>
                    <a:ahLst/>
                    <a:cxnLst>
                      <a:cxn ang="T10">
                        <a:pos x="T0" y="T1"/>
                      </a:cxn>
                      <a:cxn ang="T11">
                        <a:pos x="T2" y="T3"/>
                      </a:cxn>
                      <a:cxn ang="T12">
                        <a:pos x="T4" y="T5"/>
                      </a:cxn>
                      <a:cxn ang="T13">
                        <a:pos x="T6" y="T7"/>
                      </a:cxn>
                      <a:cxn ang="T14">
                        <a:pos x="T8" y="T9"/>
                      </a:cxn>
                    </a:cxnLst>
                    <a:rect l="T15" t="T16" r="T17" b="T18"/>
                    <a:pathLst>
                      <a:path w="3615" h="10500">
                        <a:moveTo>
                          <a:pt x="3615" y="0"/>
                        </a:moveTo>
                        <a:cubicBezTo>
                          <a:pt x="1941" y="0"/>
                          <a:pt x="2489" y="10500"/>
                          <a:pt x="827" y="10500"/>
                        </a:cubicBezTo>
                        <a:cubicBezTo>
                          <a:pt x="0" y="10500"/>
                          <a:pt x="0" y="10500"/>
                          <a:pt x="0" y="10500"/>
                        </a:cubicBezTo>
                        <a:cubicBezTo>
                          <a:pt x="1662" y="10500"/>
                          <a:pt x="1117" y="0"/>
                          <a:pt x="2788" y="0"/>
                        </a:cubicBezTo>
                        <a:lnTo>
                          <a:pt x="3615" y="0"/>
                        </a:lnTo>
                        <a:close/>
                      </a:path>
                    </a:pathLst>
                  </a:custGeom>
                  <a:grpFill/>
                  <a:ln w="6350">
                    <a:solidFill>
                      <a:srgbClr val="ED842D"/>
                    </a:solidFill>
                    <a:round/>
                    <a:headEnd/>
                    <a:tailEnd/>
                  </a:ln>
                </p:spPr>
                <p:txBody>
                  <a:bodyPr/>
                  <a:lstStyle/>
                  <a:p>
                    <a:endParaRPr lang="en-US"/>
                  </a:p>
                </p:txBody>
              </p:sp>
              <p:sp>
                <p:nvSpPr>
                  <p:cNvPr id="543" name="Freeform 14">
                    <a:extLst>
                      <a:ext uri="{FF2B5EF4-FFF2-40B4-BE49-F238E27FC236}">
                        <a16:creationId xmlns:a16="http://schemas.microsoft.com/office/drawing/2014/main" id="{F11418ED-BB0E-5536-E5B4-D56B19457363}"/>
                      </a:ext>
                    </a:extLst>
                  </p:cNvPr>
                  <p:cNvSpPr>
                    <a:spLocks noChangeAspect="1"/>
                  </p:cNvSpPr>
                  <p:nvPr/>
                </p:nvSpPr>
                <p:spPr bwMode="auto">
                  <a:xfrm rot="5400000">
                    <a:off x="6509170" y="2440281"/>
                    <a:ext cx="386102" cy="189638"/>
                  </a:xfrm>
                  <a:custGeom>
                    <a:avLst/>
                    <a:gdLst>
                      <a:gd name="T0" fmla="*/ 0 w 3615"/>
                      <a:gd name="T1" fmla="*/ 0 h 10500"/>
                      <a:gd name="T2" fmla="*/ 0 w 3615"/>
                      <a:gd name="T3" fmla="*/ 0 h 10500"/>
                      <a:gd name="T4" fmla="*/ 0 w 3615"/>
                      <a:gd name="T5" fmla="*/ 0 h 10500"/>
                      <a:gd name="T6" fmla="*/ 0 w 3615"/>
                      <a:gd name="T7" fmla="*/ 0 h 10500"/>
                      <a:gd name="T8" fmla="*/ 0 w 3615"/>
                      <a:gd name="T9" fmla="*/ 0 h 10500"/>
                      <a:gd name="T10" fmla="*/ 0 60000 65536"/>
                      <a:gd name="T11" fmla="*/ 0 60000 65536"/>
                      <a:gd name="T12" fmla="*/ 0 60000 65536"/>
                      <a:gd name="T13" fmla="*/ 0 60000 65536"/>
                      <a:gd name="T14" fmla="*/ 0 60000 65536"/>
                      <a:gd name="T15" fmla="*/ 0 w 3615"/>
                      <a:gd name="T16" fmla="*/ 0 h 10500"/>
                      <a:gd name="T17" fmla="*/ 3615 w 3615"/>
                      <a:gd name="T18" fmla="*/ 10500 h 10500"/>
                    </a:gdLst>
                    <a:ahLst/>
                    <a:cxnLst>
                      <a:cxn ang="T10">
                        <a:pos x="T0" y="T1"/>
                      </a:cxn>
                      <a:cxn ang="T11">
                        <a:pos x="T2" y="T3"/>
                      </a:cxn>
                      <a:cxn ang="T12">
                        <a:pos x="T4" y="T5"/>
                      </a:cxn>
                      <a:cxn ang="T13">
                        <a:pos x="T6" y="T7"/>
                      </a:cxn>
                      <a:cxn ang="T14">
                        <a:pos x="T8" y="T9"/>
                      </a:cxn>
                    </a:cxnLst>
                    <a:rect l="T15" t="T16" r="T17" b="T18"/>
                    <a:pathLst>
                      <a:path w="3615" h="10500">
                        <a:moveTo>
                          <a:pt x="3615" y="0"/>
                        </a:moveTo>
                        <a:cubicBezTo>
                          <a:pt x="1942" y="0"/>
                          <a:pt x="2489" y="10500"/>
                          <a:pt x="827" y="10500"/>
                        </a:cubicBezTo>
                        <a:cubicBezTo>
                          <a:pt x="0" y="10500"/>
                          <a:pt x="0" y="10500"/>
                          <a:pt x="0" y="10500"/>
                        </a:cubicBezTo>
                        <a:cubicBezTo>
                          <a:pt x="1662" y="10500"/>
                          <a:pt x="1117" y="0"/>
                          <a:pt x="2788" y="0"/>
                        </a:cubicBezTo>
                        <a:lnTo>
                          <a:pt x="3615" y="0"/>
                        </a:lnTo>
                        <a:close/>
                      </a:path>
                    </a:pathLst>
                  </a:custGeom>
                  <a:grpFill/>
                  <a:ln w="6350">
                    <a:solidFill>
                      <a:srgbClr val="ED842D"/>
                    </a:solidFill>
                    <a:round/>
                    <a:headEnd/>
                    <a:tailEnd/>
                  </a:ln>
                </p:spPr>
                <p:txBody>
                  <a:bodyPr/>
                  <a:lstStyle/>
                  <a:p>
                    <a:endParaRPr lang="en-US"/>
                  </a:p>
                </p:txBody>
              </p:sp>
              <p:sp>
                <p:nvSpPr>
                  <p:cNvPr id="544" name="Freeform 13">
                    <a:extLst>
                      <a:ext uri="{FF2B5EF4-FFF2-40B4-BE49-F238E27FC236}">
                        <a16:creationId xmlns:a16="http://schemas.microsoft.com/office/drawing/2014/main" id="{59F5ECB4-69C0-2E93-EC69-880764F2C06D}"/>
                      </a:ext>
                    </a:extLst>
                  </p:cNvPr>
                  <p:cNvSpPr>
                    <a:spLocks noChangeAspect="1"/>
                  </p:cNvSpPr>
                  <p:nvPr/>
                </p:nvSpPr>
                <p:spPr bwMode="auto">
                  <a:xfrm rot="5400000">
                    <a:off x="6508509" y="2737546"/>
                    <a:ext cx="386102" cy="189638"/>
                  </a:xfrm>
                  <a:custGeom>
                    <a:avLst/>
                    <a:gdLst>
                      <a:gd name="T0" fmla="*/ 0 w 3615"/>
                      <a:gd name="T1" fmla="*/ 0 h 10475"/>
                      <a:gd name="T2" fmla="*/ 0 w 3615"/>
                      <a:gd name="T3" fmla="*/ 0 h 10475"/>
                      <a:gd name="T4" fmla="*/ 0 w 3615"/>
                      <a:gd name="T5" fmla="*/ 0 h 10475"/>
                      <a:gd name="T6" fmla="*/ 0 w 3615"/>
                      <a:gd name="T7" fmla="*/ 0 h 10475"/>
                      <a:gd name="T8" fmla="*/ 0 w 3615"/>
                      <a:gd name="T9" fmla="*/ 0 h 10475"/>
                      <a:gd name="T10" fmla="*/ 0 60000 65536"/>
                      <a:gd name="T11" fmla="*/ 0 60000 65536"/>
                      <a:gd name="T12" fmla="*/ 0 60000 65536"/>
                      <a:gd name="T13" fmla="*/ 0 60000 65536"/>
                      <a:gd name="T14" fmla="*/ 0 60000 65536"/>
                      <a:gd name="T15" fmla="*/ 0 w 3615"/>
                      <a:gd name="T16" fmla="*/ 0 h 10475"/>
                      <a:gd name="T17" fmla="*/ 3615 w 3615"/>
                      <a:gd name="T18" fmla="*/ 10475 h 10475"/>
                    </a:gdLst>
                    <a:ahLst/>
                    <a:cxnLst>
                      <a:cxn ang="T10">
                        <a:pos x="T0" y="T1"/>
                      </a:cxn>
                      <a:cxn ang="T11">
                        <a:pos x="T2" y="T3"/>
                      </a:cxn>
                      <a:cxn ang="T12">
                        <a:pos x="T4" y="T5"/>
                      </a:cxn>
                      <a:cxn ang="T13">
                        <a:pos x="T6" y="T7"/>
                      </a:cxn>
                      <a:cxn ang="T14">
                        <a:pos x="T8" y="T9"/>
                      </a:cxn>
                    </a:cxnLst>
                    <a:rect l="T15" t="T16" r="T17" b="T18"/>
                    <a:pathLst>
                      <a:path w="3615" h="10475">
                        <a:moveTo>
                          <a:pt x="3615" y="0"/>
                        </a:moveTo>
                        <a:cubicBezTo>
                          <a:pt x="1942" y="0"/>
                          <a:pt x="2490" y="10475"/>
                          <a:pt x="827" y="10475"/>
                        </a:cubicBezTo>
                        <a:cubicBezTo>
                          <a:pt x="0" y="10475"/>
                          <a:pt x="0" y="10475"/>
                          <a:pt x="0" y="10475"/>
                        </a:cubicBezTo>
                        <a:cubicBezTo>
                          <a:pt x="1663" y="10475"/>
                          <a:pt x="1118" y="0"/>
                          <a:pt x="2788" y="0"/>
                        </a:cubicBezTo>
                        <a:lnTo>
                          <a:pt x="3615" y="0"/>
                        </a:lnTo>
                        <a:close/>
                      </a:path>
                    </a:pathLst>
                  </a:custGeom>
                  <a:grpFill/>
                  <a:ln w="6350">
                    <a:solidFill>
                      <a:srgbClr val="ED842D"/>
                    </a:solidFill>
                    <a:round/>
                    <a:headEnd/>
                    <a:tailEnd/>
                  </a:ln>
                </p:spPr>
                <p:txBody>
                  <a:bodyPr/>
                  <a:lstStyle/>
                  <a:p>
                    <a:endParaRPr lang="en-US"/>
                  </a:p>
                </p:txBody>
              </p:sp>
              <p:sp>
                <p:nvSpPr>
                  <p:cNvPr id="545" name="Freeform 9">
                    <a:extLst>
                      <a:ext uri="{FF2B5EF4-FFF2-40B4-BE49-F238E27FC236}">
                        <a16:creationId xmlns:a16="http://schemas.microsoft.com/office/drawing/2014/main" id="{58F65C1C-4ACA-920F-77CD-C10399E2BE46}"/>
                      </a:ext>
                    </a:extLst>
                  </p:cNvPr>
                  <p:cNvSpPr>
                    <a:spLocks noChangeAspect="1"/>
                  </p:cNvSpPr>
                  <p:nvPr/>
                </p:nvSpPr>
                <p:spPr bwMode="auto">
                  <a:xfrm rot="5400000">
                    <a:off x="6506801" y="2141308"/>
                    <a:ext cx="389520" cy="189638"/>
                  </a:xfrm>
                  <a:custGeom>
                    <a:avLst/>
                    <a:gdLst>
                      <a:gd name="T0" fmla="*/ 0 w 3615"/>
                      <a:gd name="T1" fmla="*/ 0 h 10475"/>
                      <a:gd name="T2" fmla="*/ 0 w 3615"/>
                      <a:gd name="T3" fmla="*/ 0 h 10475"/>
                      <a:gd name="T4" fmla="*/ 0 w 3615"/>
                      <a:gd name="T5" fmla="*/ 0 h 10475"/>
                      <a:gd name="T6" fmla="*/ 0 w 3615"/>
                      <a:gd name="T7" fmla="*/ 0 h 10475"/>
                      <a:gd name="T8" fmla="*/ 0 w 3615"/>
                      <a:gd name="T9" fmla="*/ 0 h 10475"/>
                      <a:gd name="T10" fmla="*/ 0 60000 65536"/>
                      <a:gd name="T11" fmla="*/ 0 60000 65536"/>
                      <a:gd name="T12" fmla="*/ 0 60000 65536"/>
                      <a:gd name="T13" fmla="*/ 0 60000 65536"/>
                      <a:gd name="T14" fmla="*/ 0 60000 65536"/>
                      <a:gd name="T15" fmla="*/ 0 w 3615"/>
                      <a:gd name="T16" fmla="*/ 0 h 10475"/>
                      <a:gd name="T17" fmla="*/ 3615 w 3615"/>
                      <a:gd name="T18" fmla="*/ 10475 h 10475"/>
                    </a:gdLst>
                    <a:ahLst/>
                    <a:cxnLst>
                      <a:cxn ang="T10">
                        <a:pos x="T0" y="T1"/>
                      </a:cxn>
                      <a:cxn ang="T11">
                        <a:pos x="T2" y="T3"/>
                      </a:cxn>
                      <a:cxn ang="T12">
                        <a:pos x="T4" y="T5"/>
                      </a:cxn>
                      <a:cxn ang="T13">
                        <a:pos x="T6" y="T7"/>
                      </a:cxn>
                      <a:cxn ang="T14">
                        <a:pos x="T8" y="T9"/>
                      </a:cxn>
                    </a:cxnLst>
                    <a:rect l="T15" t="T16" r="T17" b="T18"/>
                    <a:pathLst>
                      <a:path w="3615" h="10475">
                        <a:moveTo>
                          <a:pt x="3615" y="0"/>
                        </a:moveTo>
                        <a:cubicBezTo>
                          <a:pt x="1942" y="0"/>
                          <a:pt x="2489" y="10475"/>
                          <a:pt x="827" y="10475"/>
                        </a:cubicBezTo>
                        <a:cubicBezTo>
                          <a:pt x="0" y="10475"/>
                          <a:pt x="0" y="10475"/>
                          <a:pt x="0" y="10475"/>
                        </a:cubicBezTo>
                        <a:cubicBezTo>
                          <a:pt x="1662" y="10475"/>
                          <a:pt x="1118" y="0"/>
                          <a:pt x="2788" y="0"/>
                        </a:cubicBezTo>
                        <a:lnTo>
                          <a:pt x="3615" y="0"/>
                        </a:lnTo>
                        <a:close/>
                      </a:path>
                    </a:pathLst>
                  </a:custGeom>
                  <a:grpFill/>
                  <a:ln w="6350">
                    <a:solidFill>
                      <a:srgbClr val="ED842D"/>
                    </a:solidFill>
                    <a:round/>
                    <a:headEnd/>
                    <a:tailEnd/>
                  </a:ln>
                </p:spPr>
                <p:txBody>
                  <a:bodyPr/>
                  <a:lstStyle/>
                  <a:p>
                    <a:endParaRPr lang="en-US"/>
                  </a:p>
                </p:txBody>
              </p:sp>
              <p:sp>
                <p:nvSpPr>
                  <p:cNvPr id="546" name="Freeform 9">
                    <a:extLst>
                      <a:ext uri="{FF2B5EF4-FFF2-40B4-BE49-F238E27FC236}">
                        <a16:creationId xmlns:a16="http://schemas.microsoft.com/office/drawing/2014/main" id="{9E2073EF-A5AB-2A90-4551-A532C9ED2090}"/>
                      </a:ext>
                    </a:extLst>
                  </p:cNvPr>
                  <p:cNvSpPr>
                    <a:spLocks noChangeAspect="1"/>
                  </p:cNvSpPr>
                  <p:nvPr/>
                </p:nvSpPr>
                <p:spPr bwMode="auto">
                  <a:xfrm rot="5400000">
                    <a:off x="6508509" y="3349160"/>
                    <a:ext cx="386102" cy="189638"/>
                  </a:xfrm>
                  <a:custGeom>
                    <a:avLst/>
                    <a:gdLst>
                      <a:gd name="T0" fmla="*/ 0 w 3615"/>
                      <a:gd name="T1" fmla="*/ 0 h 10475"/>
                      <a:gd name="T2" fmla="*/ 0 w 3615"/>
                      <a:gd name="T3" fmla="*/ 0 h 10475"/>
                      <a:gd name="T4" fmla="*/ 0 w 3615"/>
                      <a:gd name="T5" fmla="*/ 0 h 10475"/>
                      <a:gd name="T6" fmla="*/ 0 w 3615"/>
                      <a:gd name="T7" fmla="*/ 0 h 10475"/>
                      <a:gd name="T8" fmla="*/ 0 w 3615"/>
                      <a:gd name="T9" fmla="*/ 0 h 10475"/>
                      <a:gd name="T10" fmla="*/ 0 60000 65536"/>
                      <a:gd name="T11" fmla="*/ 0 60000 65536"/>
                      <a:gd name="T12" fmla="*/ 0 60000 65536"/>
                      <a:gd name="T13" fmla="*/ 0 60000 65536"/>
                      <a:gd name="T14" fmla="*/ 0 60000 65536"/>
                      <a:gd name="T15" fmla="*/ 0 w 3615"/>
                      <a:gd name="T16" fmla="*/ 0 h 10475"/>
                      <a:gd name="T17" fmla="*/ 3615 w 3615"/>
                      <a:gd name="T18" fmla="*/ 10475 h 10475"/>
                    </a:gdLst>
                    <a:ahLst/>
                    <a:cxnLst>
                      <a:cxn ang="T10">
                        <a:pos x="T0" y="T1"/>
                      </a:cxn>
                      <a:cxn ang="T11">
                        <a:pos x="T2" y="T3"/>
                      </a:cxn>
                      <a:cxn ang="T12">
                        <a:pos x="T4" y="T5"/>
                      </a:cxn>
                      <a:cxn ang="T13">
                        <a:pos x="T6" y="T7"/>
                      </a:cxn>
                      <a:cxn ang="T14">
                        <a:pos x="T8" y="T9"/>
                      </a:cxn>
                    </a:cxnLst>
                    <a:rect l="T15" t="T16" r="T17" b="T18"/>
                    <a:pathLst>
                      <a:path w="3615" h="10475">
                        <a:moveTo>
                          <a:pt x="3615" y="0"/>
                        </a:moveTo>
                        <a:cubicBezTo>
                          <a:pt x="1942" y="0"/>
                          <a:pt x="2489" y="10475"/>
                          <a:pt x="827" y="10475"/>
                        </a:cubicBezTo>
                        <a:cubicBezTo>
                          <a:pt x="0" y="10475"/>
                          <a:pt x="0" y="10475"/>
                          <a:pt x="0" y="10475"/>
                        </a:cubicBezTo>
                        <a:cubicBezTo>
                          <a:pt x="1662" y="10475"/>
                          <a:pt x="1118" y="0"/>
                          <a:pt x="2788" y="0"/>
                        </a:cubicBezTo>
                        <a:lnTo>
                          <a:pt x="3615" y="0"/>
                        </a:lnTo>
                        <a:close/>
                      </a:path>
                    </a:pathLst>
                  </a:custGeom>
                  <a:grpFill/>
                  <a:ln w="6350">
                    <a:solidFill>
                      <a:srgbClr val="ED842D"/>
                    </a:solidFill>
                    <a:round/>
                    <a:headEnd/>
                    <a:tailEnd/>
                  </a:ln>
                </p:spPr>
                <p:txBody>
                  <a:bodyPr/>
                  <a:lstStyle/>
                  <a:p>
                    <a:endParaRPr lang="en-US"/>
                  </a:p>
                </p:txBody>
              </p:sp>
              <p:sp>
                <p:nvSpPr>
                  <p:cNvPr id="547" name="Freeform 12">
                    <a:extLst>
                      <a:ext uri="{FF2B5EF4-FFF2-40B4-BE49-F238E27FC236}">
                        <a16:creationId xmlns:a16="http://schemas.microsoft.com/office/drawing/2014/main" id="{F14E16CF-4DEF-51B9-D6E0-FECAD7331B9B}"/>
                      </a:ext>
                    </a:extLst>
                  </p:cNvPr>
                  <p:cNvSpPr>
                    <a:spLocks noChangeAspect="1"/>
                  </p:cNvSpPr>
                  <p:nvPr/>
                </p:nvSpPr>
                <p:spPr bwMode="auto">
                  <a:xfrm rot="5400000">
                    <a:off x="6508509" y="2440281"/>
                    <a:ext cx="386102" cy="189638"/>
                  </a:xfrm>
                  <a:custGeom>
                    <a:avLst/>
                    <a:gdLst>
                      <a:gd name="T0" fmla="*/ 0 w 3607"/>
                      <a:gd name="T1" fmla="*/ 0 h 10500"/>
                      <a:gd name="T2" fmla="*/ 0 w 3607"/>
                      <a:gd name="T3" fmla="*/ 0 h 10500"/>
                      <a:gd name="T4" fmla="*/ 0 w 3607"/>
                      <a:gd name="T5" fmla="*/ 0 h 10500"/>
                      <a:gd name="T6" fmla="*/ 0 w 3607"/>
                      <a:gd name="T7" fmla="*/ 0 h 10500"/>
                      <a:gd name="T8" fmla="*/ 0 w 3607"/>
                      <a:gd name="T9" fmla="*/ 0 h 10500"/>
                      <a:gd name="T10" fmla="*/ 0 60000 65536"/>
                      <a:gd name="T11" fmla="*/ 0 60000 65536"/>
                      <a:gd name="T12" fmla="*/ 0 60000 65536"/>
                      <a:gd name="T13" fmla="*/ 0 60000 65536"/>
                      <a:gd name="T14" fmla="*/ 0 60000 65536"/>
                      <a:gd name="T15" fmla="*/ 0 w 3607"/>
                      <a:gd name="T16" fmla="*/ 0 h 10500"/>
                      <a:gd name="T17" fmla="*/ 3607 w 3607"/>
                      <a:gd name="T18" fmla="*/ 10500 h 10500"/>
                    </a:gdLst>
                    <a:ahLst/>
                    <a:cxnLst>
                      <a:cxn ang="T10">
                        <a:pos x="T0" y="T1"/>
                      </a:cxn>
                      <a:cxn ang="T11">
                        <a:pos x="T2" y="T3"/>
                      </a:cxn>
                      <a:cxn ang="T12">
                        <a:pos x="T4" y="T5"/>
                      </a:cxn>
                      <a:cxn ang="T13">
                        <a:pos x="T6" y="T7"/>
                      </a:cxn>
                      <a:cxn ang="T14">
                        <a:pos x="T8" y="T9"/>
                      </a:cxn>
                    </a:cxnLst>
                    <a:rect l="T15" t="T16" r="T17" b="T18"/>
                    <a:pathLst>
                      <a:path w="3607" h="10500">
                        <a:moveTo>
                          <a:pt x="3607" y="10500"/>
                        </a:moveTo>
                        <a:cubicBezTo>
                          <a:pt x="1937" y="10500"/>
                          <a:pt x="2484" y="0"/>
                          <a:pt x="825" y="0"/>
                        </a:cubicBezTo>
                        <a:cubicBezTo>
                          <a:pt x="0" y="0"/>
                          <a:pt x="0" y="0"/>
                          <a:pt x="0" y="0"/>
                        </a:cubicBezTo>
                        <a:cubicBezTo>
                          <a:pt x="1659" y="0"/>
                          <a:pt x="1115" y="10500"/>
                          <a:pt x="2782" y="10500"/>
                        </a:cubicBezTo>
                        <a:lnTo>
                          <a:pt x="3607" y="10500"/>
                        </a:lnTo>
                        <a:close/>
                      </a:path>
                    </a:pathLst>
                  </a:custGeom>
                  <a:grpFill/>
                  <a:ln w="6350">
                    <a:solidFill>
                      <a:srgbClr val="ED842D"/>
                    </a:solidFill>
                    <a:round/>
                    <a:headEnd/>
                    <a:tailEnd/>
                  </a:ln>
                </p:spPr>
                <p:txBody>
                  <a:bodyPr/>
                  <a:lstStyle/>
                  <a:p>
                    <a:endParaRPr lang="en-US"/>
                  </a:p>
                </p:txBody>
              </p:sp>
              <p:sp>
                <p:nvSpPr>
                  <p:cNvPr id="548" name="Freeform 8">
                    <a:extLst>
                      <a:ext uri="{FF2B5EF4-FFF2-40B4-BE49-F238E27FC236}">
                        <a16:creationId xmlns:a16="http://schemas.microsoft.com/office/drawing/2014/main" id="{C542D704-2765-4D0D-D6AE-B8359D25A17F}"/>
                      </a:ext>
                    </a:extLst>
                  </p:cNvPr>
                  <p:cNvSpPr>
                    <a:spLocks noChangeAspect="1"/>
                  </p:cNvSpPr>
                  <p:nvPr/>
                </p:nvSpPr>
                <p:spPr bwMode="auto">
                  <a:xfrm rot="5400000">
                    <a:off x="6506801" y="3053603"/>
                    <a:ext cx="389520" cy="189638"/>
                  </a:xfrm>
                  <a:custGeom>
                    <a:avLst/>
                    <a:gdLst>
                      <a:gd name="T0" fmla="*/ 0 w 3607"/>
                      <a:gd name="T1" fmla="*/ 0 h 10500"/>
                      <a:gd name="T2" fmla="*/ 0 w 3607"/>
                      <a:gd name="T3" fmla="*/ 0 h 10500"/>
                      <a:gd name="T4" fmla="*/ 0 w 3607"/>
                      <a:gd name="T5" fmla="*/ 0 h 10500"/>
                      <a:gd name="T6" fmla="*/ 0 w 3607"/>
                      <a:gd name="T7" fmla="*/ 0 h 10500"/>
                      <a:gd name="T8" fmla="*/ 0 w 3607"/>
                      <a:gd name="T9" fmla="*/ 0 h 10500"/>
                      <a:gd name="T10" fmla="*/ 0 60000 65536"/>
                      <a:gd name="T11" fmla="*/ 0 60000 65536"/>
                      <a:gd name="T12" fmla="*/ 0 60000 65536"/>
                      <a:gd name="T13" fmla="*/ 0 60000 65536"/>
                      <a:gd name="T14" fmla="*/ 0 60000 65536"/>
                      <a:gd name="T15" fmla="*/ 0 w 3607"/>
                      <a:gd name="T16" fmla="*/ 0 h 10500"/>
                      <a:gd name="T17" fmla="*/ 3607 w 3607"/>
                      <a:gd name="T18" fmla="*/ 10500 h 10500"/>
                    </a:gdLst>
                    <a:ahLst/>
                    <a:cxnLst>
                      <a:cxn ang="T10">
                        <a:pos x="T0" y="T1"/>
                      </a:cxn>
                      <a:cxn ang="T11">
                        <a:pos x="T2" y="T3"/>
                      </a:cxn>
                      <a:cxn ang="T12">
                        <a:pos x="T4" y="T5"/>
                      </a:cxn>
                      <a:cxn ang="T13">
                        <a:pos x="T6" y="T7"/>
                      </a:cxn>
                      <a:cxn ang="T14">
                        <a:pos x="T8" y="T9"/>
                      </a:cxn>
                    </a:cxnLst>
                    <a:rect l="T15" t="T16" r="T17" b="T18"/>
                    <a:pathLst>
                      <a:path w="3607" h="10500">
                        <a:moveTo>
                          <a:pt x="3607" y="10500"/>
                        </a:moveTo>
                        <a:cubicBezTo>
                          <a:pt x="1937" y="10500"/>
                          <a:pt x="2484" y="0"/>
                          <a:pt x="825" y="0"/>
                        </a:cubicBezTo>
                        <a:cubicBezTo>
                          <a:pt x="0" y="0"/>
                          <a:pt x="0" y="0"/>
                          <a:pt x="0" y="0"/>
                        </a:cubicBezTo>
                        <a:cubicBezTo>
                          <a:pt x="1659" y="0"/>
                          <a:pt x="1115" y="10500"/>
                          <a:pt x="2782" y="10500"/>
                        </a:cubicBezTo>
                        <a:lnTo>
                          <a:pt x="3607" y="10500"/>
                        </a:lnTo>
                        <a:close/>
                      </a:path>
                    </a:pathLst>
                  </a:custGeom>
                  <a:grpFill/>
                  <a:ln w="6350">
                    <a:solidFill>
                      <a:srgbClr val="ED842D"/>
                    </a:solidFill>
                    <a:round/>
                    <a:headEnd/>
                    <a:tailEnd/>
                  </a:ln>
                </p:spPr>
                <p:txBody>
                  <a:bodyPr/>
                  <a:lstStyle/>
                  <a:p>
                    <a:endParaRPr lang="en-US"/>
                  </a:p>
                </p:txBody>
              </p:sp>
              <p:sp>
                <p:nvSpPr>
                  <p:cNvPr id="569" name="Freeform 7">
                    <a:extLst>
                      <a:ext uri="{FF2B5EF4-FFF2-40B4-BE49-F238E27FC236}">
                        <a16:creationId xmlns:a16="http://schemas.microsoft.com/office/drawing/2014/main" id="{7F13ED41-8639-A569-611F-F40D17CDFAC9}"/>
                      </a:ext>
                    </a:extLst>
                  </p:cNvPr>
                  <p:cNvSpPr>
                    <a:spLocks noChangeAspect="1"/>
                  </p:cNvSpPr>
                  <p:nvPr/>
                </p:nvSpPr>
                <p:spPr bwMode="auto">
                  <a:xfrm rot="5400000">
                    <a:off x="6507131" y="2141639"/>
                    <a:ext cx="389520" cy="188977"/>
                  </a:xfrm>
                  <a:custGeom>
                    <a:avLst/>
                    <a:gdLst>
                      <a:gd name="T0" fmla="*/ 0 w 3607"/>
                      <a:gd name="T1" fmla="*/ 0 h 10475"/>
                      <a:gd name="T2" fmla="*/ 0 w 3607"/>
                      <a:gd name="T3" fmla="*/ 0 h 10475"/>
                      <a:gd name="T4" fmla="*/ 0 w 3607"/>
                      <a:gd name="T5" fmla="*/ 0 h 10475"/>
                      <a:gd name="T6" fmla="*/ 0 w 3607"/>
                      <a:gd name="T7" fmla="*/ 0 h 10475"/>
                      <a:gd name="T8" fmla="*/ 0 w 3607"/>
                      <a:gd name="T9" fmla="*/ 0 h 10475"/>
                      <a:gd name="T10" fmla="*/ 0 60000 65536"/>
                      <a:gd name="T11" fmla="*/ 0 60000 65536"/>
                      <a:gd name="T12" fmla="*/ 0 60000 65536"/>
                      <a:gd name="T13" fmla="*/ 0 60000 65536"/>
                      <a:gd name="T14" fmla="*/ 0 60000 65536"/>
                      <a:gd name="T15" fmla="*/ 0 w 3607"/>
                      <a:gd name="T16" fmla="*/ 0 h 10475"/>
                      <a:gd name="T17" fmla="*/ 3607 w 3607"/>
                      <a:gd name="T18" fmla="*/ 10475 h 10475"/>
                    </a:gdLst>
                    <a:ahLst/>
                    <a:cxnLst>
                      <a:cxn ang="T10">
                        <a:pos x="T0" y="T1"/>
                      </a:cxn>
                      <a:cxn ang="T11">
                        <a:pos x="T2" y="T3"/>
                      </a:cxn>
                      <a:cxn ang="T12">
                        <a:pos x="T4" y="T5"/>
                      </a:cxn>
                      <a:cxn ang="T13">
                        <a:pos x="T6" y="T7"/>
                      </a:cxn>
                      <a:cxn ang="T14">
                        <a:pos x="T8" y="T9"/>
                      </a:cxn>
                    </a:cxnLst>
                    <a:rect l="T15" t="T16" r="T17" b="T18"/>
                    <a:pathLst>
                      <a:path w="3607" h="10475">
                        <a:moveTo>
                          <a:pt x="3607" y="10475"/>
                        </a:moveTo>
                        <a:cubicBezTo>
                          <a:pt x="1937" y="10475"/>
                          <a:pt x="2484" y="0"/>
                          <a:pt x="825" y="0"/>
                        </a:cubicBezTo>
                        <a:cubicBezTo>
                          <a:pt x="0" y="0"/>
                          <a:pt x="0" y="0"/>
                          <a:pt x="0" y="0"/>
                        </a:cubicBezTo>
                        <a:cubicBezTo>
                          <a:pt x="1659" y="0"/>
                          <a:pt x="1115" y="10475"/>
                          <a:pt x="2782" y="10475"/>
                        </a:cubicBezTo>
                        <a:lnTo>
                          <a:pt x="3607" y="10475"/>
                        </a:lnTo>
                        <a:close/>
                      </a:path>
                    </a:pathLst>
                  </a:custGeom>
                  <a:grpFill/>
                  <a:ln w="6350">
                    <a:solidFill>
                      <a:srgbClr val="ED842D"/>
                    </a:solidFill>
                    <a:round/>
                    <a:headEnd/>
                    <a:tailEnd/>
                  </a:ln>
                </p:spPr>
                <p:txBody>
                  <a:bodyPr/>
                  <a:lstStyle/>
                  <a:p>
                    <a:endParaRPr lang="en-US"/>
                  </a:p>
                </p:txBody>
              </p:sp>
              <p:sp>
                <p:nvSpPr>
                  <p:cNvPr id="573" name="Freeform 11">
                    <a:extLst>
                      <a:ext uri="{FF2B5EF4-FFF2-40B4-BE49-F238E27FC236}">
                        <a16:creationId xmlns:a16="http://schemas.microsoft.com/office/drawing/2014/main" id="{32D05EF4-305F-AE7D-B0FF-26FEF72D3647}"/>
                      </a:ext>
                    </a:extLst>
                  </p:cNvPr>
                  <p:cNvSpPr>
                    <a:spLocks noChangeAspect="1"/>
                  </p:cNvSpPr>
                  <p:nvPr/>
                </p:nvSpPr>
                <p:spPr bwMode="auto">
                  <a:xfrm rot="5400000">
                    <a:off x="6509170" y="2737546"/>
                    <a:ext cx="386102" cy="189638"/>
                  </a:xfrm>
                  <a:custGeom>
                    <a:avLst/>
                    <a:gdLst>
                      <a:gd name="T0" fmla="*/ 0 w 3607"/>
                      <a:gd name="T1" fmla="*/ 0 h 10475"/>
                      <a:gd name="T2" fmla="*/ 0 w 3607"/>
                      <a:gd name="T3" fmla="*/ 0 h 10475"/>
                      <a:gd name="T4" fmla="*/ 0 w 3607"/>
                      <a:gd name="T5" fmla="*/ 0 h 10475"/>
                      <a:gd name="T6" fmla="*/ 0 w 3607"/>
                      <a:gd name="T7" fmla="*/ 0 h 10475"/>
                      <a:gd name="T8" fmla="*/ 0 w 3607"/>
                      <a:gd name="T9" fmla="*/ 0 h 10475"/>
                      <a:gd name="T10" fmla="*/ 0 60000 65536"/>
                      <a:gd name="T11" fmla="*/ 0 60000 65536"/>
                      <a:gd name="T12" fmla="*/ 0 60000 65536"/>
                      <a:gd name="T13" fmla="*/ 0 60000 65536"/>
                      <a:gd name="T14" fmla="*/ 0 60000 65536"/>
                      <a:gd name="T15" fmla="*/ 0 w 3607"/>
                      <a:gd name="T16" fmla="*/ 0 h 10475"/>
                      <a:gd name="T17" fmla="*/ 3607 w 3607"/>
                      <a:gd name="T18" fmla="*/ 10475 h 10475"/>
                    </a:gdLst>
                    <a:ahLst/>
                    <a:cxnLst>
                      <a:cxn ang="T10">
                        <a:pos x="T0" y="T1"/>
                      </a:cxn>
                      <a:cxn ang="T11">
                        <a:pos x="T2" y="T3"/>
                      </a:cxn>
                      <a:cxn ang="T12">
                        <a:pos x="T4" y="T5"/>
                      </a:cxn>
                      <a:cxn ang="T13">
                        <a:pos x="T6" y="T7"/>
                      </a:cxn>
                      <a:cxn ang="T14">
                        <a:pos x="T8" y="T9"/>
                      </a:cxn>
                    </a:cxnLst>
                    <a:rect l="T15" t="T16" r="T17" b="T18"/>
                    <a:pathLst>
                      <a:path w="3607" h="10475">
                        <a:moveTo>
                          <a:pt x="3607" y="10475"/>
                        </a:moveTo>
                        <a:cubicBezTo>
                          <a:pt x="1937" y="10475"/>
                          <a:pt x="2484" y="0"/>
                          <a:pt x="825" y="0"/>
                        </a:cubicBezTo>
                        <a:cubicBezTo>
                          <a:pt x="0" y="0"/>
                          <a:pt x="0" y="0"/>
                          <a:pt x="0" y="0"/>
                        </a:cubicBezTo>
                        <a:cubicBezTo>
                          <a:pt x="1659" y="0"/>
                          <a:pt x="1115" y="10475"/>
                          <a:pt x="2782" y="10475"/>
                        </a:cubicBezTo>
                        <a:lnTo>
                          <a:pt x="3607" y="10475"/>
                        </a:lnTo>
                        <a:close/>
                      </a:path>
                    </a:pathLst>
                  </a:custGeom>
                  <a:grpFill/>
                  <a:ln w="6350">
                    <a:solidFill>
                      <a:srgbClr val="ED842D"/>
                    </a:solidFill>
                    <a:round/>
                    <a:headEnd/>
                    <a:tailEnd/>
                  </a:ln>
                </p:spPr>
                <p:txBody>
                  <a:bodyPr/>
                  <a:lstStyle/>
                  <a:p>
                    <a:endParaRPr lang="en-US"/>
                  </a:p>
                </p:txBody>
              </p:sp>
              <p:sp>
                <p:nvSpPr>
                  <p:cNvPr id="574" name="Freeform 7">
                    <a:extLst>
                      <a:ext uri="{FF2B5EF4-FFF2-40B4-BE49-F238E27FC236}">
                        <a16:creationId xmlns:a16="http://schemas.microsoft.com/office/drawing/2014/main" id="{CC216043-258B-6B40-90DF-D23C05FF80A7}"/>
                      </a:ext>
                    </a:extLst>
                  </p:cNvPr>
                  <p:cNvSpPr>
                    <a:spLocks noChangeAspect="1"/>
                  </p:cNvSpPr>
                  <p:nvPr/>
                </p:nvSpPr>
                <p:spPr bwMode="auto">
                  <a:xfrm rot="5400000">
                    <a:off x="6508839" y="3349490"/>
                    <a:ext cx="386102" cy="188977"/>
                  </a:xfrm>
                  <a:custGeom>
                    <a:avLst/>
                    <a:gdLst>
                      <a:gd name="T0" fmla="*/ 0 w 3607"/>
                      <a:gd name="T1" fmla="*/ 0 h 10475"/>
                      <a:gd name="T2" fmla="*/ 0 w 3607"/>
                      <a:gd name="T3" fmla="*/ 0 h 10475"/>
                      <a:gd name="T4" fmla="*/ 0 w 3607"/>
                      <a:gd name="T5" fmla="*/ 0 h 10475"/>
                      <a:gd name="T6" fmla="*/ 0 w 3607"/>
                      <a:gd name="T7" fmla="*/ 0 h 10475"/>
                      <a:gd name="T8" fmla="*/ 0 w 3607"/>
                      <a:gd name="T9" fmla="*/ 0 h 10475"/>
                      <a:gd name="T10" fmla="*/ 0 60000 65536"/>
                      <a:gd name="T11" fmla="*/ 0 60000 65536"/>
                      <a:gd name="T12" fmla="*/ 0 60000 65536"/>
                      <a:gd name="T13" fmla="*/ 0 60000 65536"/>
                      <a:gd name="T14" fmla="*/ 0 60000 65536"/>
                      <a:gd name="T15" fmla="*/ 0 w 3607"/>
                      <a:gd name="T16" fmla="*/ 0 h 10475"/>
                      <a:gd name="T17" fmla="*/ 3607 w 3607"/>
                      <a:gd name="T18" fmla="*/ 10475 h 10475"/>
                    </a:gdLst>
                    <a:ahLst/>
                    <a:cxnLst>
                      <a:cxn ang="T10">
                        <a:pos x="T0" y="T1"/>
                      </a:cxn>
                      <a:cxn ang="T11">
                        <a:pos x="T2" y="T3"/>
                      </a:cxn>
                      <a:cxn ang="T12">
                        <a:pos x="T4" y="T5"/>
                      </a:cxn>
                      <a:cxn ang="T13">
                        <a:pos x="T6" y="T7"/>
                      </a:cxn>
                      <a:cxn ang="T14">
                        <a:pos x="T8" y="T9"/>
                      </a:cxn>
                    </a:cxnLst>
                    <a:rect l="T15" t="T16" r="T17" b="T18"/>
                    <a:pathLst>
                      <a:path w="3607" h="10475">
                        <a:moveTo>
                          <a:pt x="3607" y="10475"/>
                        </a:moveTo>
                        <a:cubicBezTo>
                          <a:pt x="1937" y="10475"/>
                          <a:pt x="2484" y="0"/>
                          <a:pt x="825" y="0"/>
                        </a:cubicBezTo>
                        <a:cubicBezTo>
                          <a:pt x="0" y="0"/>
                          <a:pt x="0" y="0"/>
                          <a:pt x="0" y="0"/>
                        </a:cubicBezTo>
                        <a:cubicBezTo>
                          <a:pt x="1659" y="0"/>
                          <a:pt x="1115" y="10475"/>
                          <a:pt x="2782" y="10475"/>
                        </a:cubicBezTo>
                        <a:lnTo>
                          <a:pt x="3607" y="10475"/>
                        </a:lnTo>
                        <a:close/>
                      </a:path>
                    </a:pathLst>
                  </a:custGeom>
                  <a:grpFill/>
                  <a:ln w="6350">
                    <a:solidFill>
                      <a:srgbClr val="ED842D"/>
                    </a:solidFill>
                    <a:round/>
                    <a:headEnd/>
                    <a:tailEnd/>
                  </a:ln>
                </p:spPr>
                <p:txBody>
                  <a:bodyPr/>
                  <a:lstStyle/>
                  <a:p>
                    <a:endParaRPr lang="en-US"/>
                  </a:p>
                </p:txBody>
              </p:sp>
            </p:grpSp>
            <p:grpSp>
              <p:nvGrpSpPr>
                <p:cNvPr id="37" name="Group 36">
                  <a:extLst>
                    <a:ext uri="{FF2B5EF4-FFF2-40B4-BE49-F238E27FC236}">
                      <a16:creationId xmlns:a16="http://schemas.microsoft.com/office/drawing/2014/main" id="{D65FB20F-B0A3-6C98-0A64-8244B9064AC7}"/>
                    </a:ext>
                  </a:extLst>
                </p:cNvPr>
                <p:cNvGrpSpPr/>
                <p:nvPr/>
              </p:nvGrpSpPr>
              <p:grpSpPr>
                <a:xfrm>
                  <a:off x="5967233" y="2068042"/>
                  <a:ext cx="109019" cy="635000"/>
                  <a:chOff x="6606741" y="2041367"/>
                  <a:chExt cx="190299" cy="1595663"/>
                </a:xfrm>
                <a:solidFill>
                  <a:schemeClr val="accent3">
                    <a:lumMod val="60000"/>
                    <a:lumOff val="40000"/>
                  </a:schemeClr>
                </a:solidFill>
              </p:grpSpPr>
              <p:sp>
                <p:nvSpPr>
                  <p:cNvPr id="532" name="Freeform 10">
                    <a:extLst>
                      <a:ext uri="{FF2B5EF4-FFF2-40B4-BE49-F238E27FC236}">
                        <a16:creationId xmlns:a16="http://schemas.microsoft.com/office/drawing/2014/main" id="{C74F6FFE-A01E-B0B6-D2FE-2AE3E80F1897}"/>
                      </a:ext>
                    </a:extLst>
                  </p:cNvPr>
                  <p:cNvSpPr>
                    <a:spLocks noChangeAspect="1"/>
                  </p:cNvSpPr>
                  <p:nvPr/>
                </p:nvSpPr>
                <p:spPr bwMode="auto">
                  <a:xfrm rot="5400000">
                    <a:off x="6506801" y="3053603"/>
                    <a:ext cx="389520" cy="189638"/>
                  </a:xfrm>
                  <a:custGeom>
                    <a:avLst/>
                    <a:gdLst>
                      <a:gd name="T0" fmla="*/ 0 w 3615"/>
                      <a:gd name="T1" fmla="*/ 0 h 10500"/>
                      <a:gd name="T2" fmla="*/ 0 w 3615"/>
                      <a:gd name="T3" fmla="*/ 0 h 10500"/>
                      <a:gd name="T4" fmla="*/ 0 w 3615"/>
                      <a:gd name="T5" fmla="*/ 0 h 10500"/>
                      <a:gd name="T6" fmla="*/ 0 w 3615"/>
                      <a:gd name="T7" fmla="*/ 0 h 10500"/>
                      <a:gd name="T8" fmla="*/ 0 w 3615"/>
                      <a:gd name="T9" fmla="*/ 0 h 10500"/>
                      <a:gd name="T10" fmla="*/ 0 60000 65536"/>
                      <a:gd name="T11" fmla="*/ 0 60000 65536"/>
                      <a:gd name="T12" fmla="*/ 0 60000 65536"/>
                      <a:gd name="T13" fmla="*/ 0 60000 65536"/>
                      <a:gd name="T14" fmla="*/ 0 60000 65536"/>
                      <a:gd name="T15" fmla="*/ 0 w 3615"/>
                      <a:gd name="T16" fmla="*/ 0 h 10500"/>
                      <a:gd name="T17" fmla="*/ 3615 w 3615"/>
                      <a:gd name="T18" fmla="*/ 10500 h 10500"/>
                    </a:gdLst>
                    <a:ahLst/>
                    <a:cxnLst>
                      <a:cxn ang="T10">
                        <a:pos x="T0" y="T1"/>
                      </a:cxn>
                      <a:cxn ang="T11">
                        <a:pos x="T2" y="T3"/>
                      </a:cxn>
                      <a:cxn ang="T12">
                        <a:pos x="T4" y="T5"/>
                      </a:cxn>
                      <a:cxn ang="T13">
                        <a:pos x="T6" y="T7"/>
                      </a:cxn>
                      <a:cxn ang="T14">
                        <a:pos x="T8" y="T9"/>
                      </a:cxn>
                    </a:cxnLst>
                    <a:rect l="T15" t="T16" r="T17" b="T18"/>
                    <a:pathLst>
                      <a:path w="3615" h="10500">
                        <a:moveTo>
                          <a:pt x="3615" y="0"/>
                        </a:moveTo>
                        <a:cubicBezTo>
                          <a:pt x="1941" y="0"/>
                          <a:pt x="2489" y="10500"/>
                          <a:pt x="827" y="10500"/>
                        </a:cubicBezTo>
                        <a:cubicBezTo>
                          <a:pt x="0" y="10500"/>
                          <a:pt x="0" y="10500"/>
                          <a:pt x="0" y="10500"/>
                        </a:cubicBezTo>
                        <a:cubicBezTo>
                          <a:pt x="1662" y="10500"/>
                          <a:pt x="1117" y="0"/>
                          <a:pt x="2788" y="0"/>
                        </a:cubicBezTo>
                        <a:lnTo>
                          <a:pt x="3615" y="0"/>
                        </a:lnTo>
                        <a:close/>
                      </a:path>
                    </a:pathLst>
                  </a:custGeom>
                  <a:grpFill/>
                  <a:ln w="6350">
                    <a:solidFill>
                      <a:srgbClr val="00A14B"/>
                    </a:solidFill>
                    <a:round/>
                    <a:headEnd/>
                    <a:tailEnd/>
                  </a:ln>
                </p:spPr>
                <p:txBody>
                  <a:bodyPr/>
                  <a:lstStyle/>
                  <a:p>
                    <a:endParaRPr lang="en-US"/>
                  </a:p>
                </p:txBody>
              </p:sp>
              <p:sp>
                <p:nvSpPr>
                  <p:cNvPr id="533" name="Freeform 14">
                    <a:extLst>
                      <a:ext uri="{FF2B5EF4-FFF2-40B4-BE49-F238E27FC236}">
                        <a16:creationId xmlns:a16="http://schemas.microsoft.com/office/drawing/2014/main" id="{304F7B44-C637-82DE-6C1D-A250C99BA875}"/>
                      </a:ext>
                    </a:extLst>
                  </p:cNvPr>
                  <p:cNvSpPr>
                    <a:spLocks noChangeAspect="1"/>
                  </p:cNvSpPr>
                  <p:nvPr/>
                </p:nvSpPr>
                <p:spPr bwMode="auto">
                  <a:xfrm rot="5400000">
                    <a:off x="6509170" y="2440281"/>
                    <a:ext cx="386102" cy="189638"/>
                  </a:xfrm>
                  <a:custGeom>
                    <a:avLst/>
                    <a:gdLst>
                      <a:gd name="T0" fmla="*/ 0 w 3615"/>
                      <a:gd name="T1" fmla="*/ 0 h 10500"/>
                      <a:gd name="T2" fmla="*/ 0 w 3615"/>
                      <a:gd name="T3" fmla="*/ 0 h 10500"/>
                      <a:gd name="T4" fmla="*/ 0 w 3615"/>
                      <a:gd name="T5" fmla="*/ 0 h 10500"/>
                      <a:gd name="T6" fmla="*/ 0 w 3615"/>
                      <a:gd name="T7" fmla="*/ 0 h 10500"/>
                      <a:gd name="T8" fmla="*/ 0 w 3615"/>
                      <a:gd name="T9" fmla="*/ 0 h 10500"/>
                      <a:gd name="T10" fmla="*/ 0 60000 65536"/>
                      <a:gd name="T11" fmla="*/ 0 60000 65536"/>
                      <a:gd name="T12" fmla="*/ 0 60000 65536"/>
                      <a:gd name="T13" fmla="*/ 0 60000 65536"/>
                      <a:gd name="T14" fmla="*/ 0 60000 65536"/>
                      <a:gd name="T15" fmla="*/ 0 w 3615"/>
                      <a:gd name="T16" fmla="*/ 0 h 10500"/>
                      <a:gd name="T17" fmla="*/ 3615 w 3615"/>
                      <a:gd name="T18" fmla="*/ 10500 h 10500"/>
                    </a:gdLst>
                    <a:ahLst/>
                    <a:cxnLst>
                      <a:cxn ang="T10">
                        <a:pos x="T0" y="T1"/>
                      </a:cxn>
                      <a:cxn ang="T11">
                        <a:pos x="T2" y="T3"/>
                      </a:cxn>
                      <a:cxn ang="T12">
                        <a:pos x="T4" y="T5"/>
                      </a:cxn>
                      <a:cxn ang="T13">
                        <a:pos x="T6" y="T7"/>
                      </a:cxn>
                      <a:cxn ang="T14">
                        <a:pos x="T8" y="T9"/>
                      </a:cxn>
                    </a:cxnLst>
                    <a:rect l="T15" t="T16" r="T17" b="T18"/>
                    <a:pathLst>
                      <a:path w="3615" h="10500">
                        <a:moveTo>
                          <a:pt x="3615" y="0"/>
                        </a:moveTo>
                        <a:cubicBezTo>
                          <a:pt x="1942" y="0"/>
                          <a:pt x="2489" y="10500"/>
                          <a:pt x="827" y="10500"/>
                        </a:cubicBezTo>
                        <a:cubicBezTo>
                          <a:pt x="0" y="10500"/>
                          <a:pt x="0" y="10500"/>
                          <a:pt x="0" y="10500"/>
                        </a:cubicBezTo>
                        <a:cubicBezTo>
                          <a:pt x="1662" y="10500"/>
                          <a:pt x="1117" y="0"/>
                          <a:pt x="2788" y="0"/>
                        </a:cubicBezTo>
                        <a:lnTo>
                          <a:pt x="3615" y="0"/>
                        </a:lnTo>
                        <a:close/>
                      </a:path>
                    </a:pathLst>
                  </a:custGeom>
                  <a:grpFill/>
                  <a:ln w="6350">
                    <a:solidFill>
                      <a:srgbClr val="00A14B"/>
                    </a:solidFill>
                    <a:round/>
                    <a:headEnd/>
                    <a:tailEnd/>
                  </a:ln>
                </p:spPr>
                <p:txBody>
                  <a:bodyPr/>
                  <a:lstStyle/>
                  <a:p>
                    <a:endParaRPr lang="en-US"/>
                  </a:p>
                </p:txBody>
              </p:sp>
              <p:sp>
                <p:nvSpPr>
                  <p:cNvPr id="534" name="Freeform 13">
                    <a:extLst>
                      <a:ext uri="{FF2B5EF4-FFF2-40B4-BE49-F238E27FC236}">
                        <a16:creationId xmlns:a16="http://schemas.microsoft.com/office/drawing/2014/main" id="{CD5556E3-E410-741A-F7BE-FF1C22CEE227}"/>
                      </a:ext>
                    </a:extLst>
                  </p:cNvPr>
                  <p:cNvSpPr>
                    <a:spLocks noChangeAspect="1"/>
                  </p:cNvSpPr>
                  <p:nvPr/>
                </p:nvSpPr>
                <p:spPr bwMode="auto">
                  <a:xfrm rot="5400000">
                    <a:off x="6508509" y="2737546"/>
                    <a:ext cx="386102" cy="189638"/>
                  </a:xfrm>
                  <a:custGeom>
                    <a:avLst/>
                    <a:gdLst>
                      <a:gd name="T0" fmla="*/ 0 w 3615"/>
                      <a:gd name="T1" fmla="*/ 0 h 10475"/>
                      <a:gd name="T2" fmla="*/ 0 w 3615"/>
                      <a:gd name="T3" fmla="*/ 0 h 10475"/>
                      <a:gd name="T4" fmla="*/ 0 w 3615"/>
                      <a:gd name="T5" fmla="*/ 0 h 10475"/>
                      <a:gd name="T6" fmla="*/ 0 w 3615"/>
                      <a:gd name="T7" fmla="*/ 0 h 10475"/>
                      <a:gd name="T8" fmla="*/ 0 w 3615"/>
                      <a:gd name="T9" fmla="*/ 0 h 10475"/>
                      <a:gd name="T10" fmla="*/ 0 60000 65536"/>
                      <a:gd name="T11" fmla="*/ 0 60000 65536"/>
                      <a:gd name="T12" fmla="*/ 0 60000 65536"/>
                      <a:gd name="T13" fmla="*/ 0 60000 65536"/>
                      <a:gd name="T14" fmla="*/ 0 60000 65536"/>
                      <a:gd name="T15" fmla="*/ 0 w 3615"/>
                      <a:gd name="T16" fmla="*/ 0 h 10475"/>
                      <a:gd name="T17" fmla="*/ 3615 w 3615"/>
                      <a:gd name="T18" fmla="*/ 10475 h 10475"/>
                    </a:gdLst>
                    <a:ahLst/>
                    <a:cxnLst>
                      <a:cxn ang="T10">
                        <a:pos x="T0" y="T1"/>
                      </a:cxn>
                      <a:cxn ang="T11">
                        <a:pos x="T2" y="T3"/>
                      </a:cxn>
                      <a:cxn ang="T12">
                        <a:pos x="T4" y="T5"/>
                      </a:cxn>
                      <a:cxn ang="T13">
                        <a:pos x="T6" y="T7"/>
                      </a:cxn>
                      <a:cxn ang="T14">
                        <a:pos x="T8" y="T9"/>
                      </a:cxn>
                    </a:cxnLst>
                    <a:rect l="T15" t="T16" r="T17" b="T18"/>
                    <a:pathLst>
                      <a:path w="3615" h="10475">
                        <a:moveTo>
                          <a:pt x="3615" y="0"/>
                        </a:moveTo>
                        <a:cubicBezTo>
                          <a:pt x="1942" y="0"/>
                          <a:pt x="2490" y="10475"/>
                          <a:pt x="827" y="10475"/>
                        </a:cubicBezTo>
                        <a:cubicBezTo>
                          <a:pt x="0" y="10475"/>
                          <a:pt x="0" y="10475"/>
                          <a:pt x="0" y="10475"/>
                        </a:cubicBezTo>
                        <a:cubicBezTo>
                          <a:pt x="1663" y="10475"/>
                          <a:pt x="1118" y="0"/>
                          <a:pt x="2788" y="0"/>
                        </a:cubicBezTo>
                        <a:lnTo>
                          <a:pt x="3615" y="0"/>
                        </a:lnTo>
                        <a:close/>
                      </a:path>
                    </a:pathLst>
                  </a:custGeom>
                  <a:grpFill/>
                  <a:ln w="6350">
                    <a:solidFill>
                      <a:srgbClr val="00A14B"/>
                    </a:solidFill>
                    <a:round/>
                    <a:headEnd/>
                    <a:tailEnd/>
                  </a:ln>
                </p:spPr>
                <p:txBody>
                  <a:bodyPr/>
                  <a:lstStyle/>
                  <a:p>
                    <a:endParaRPr lang="en-US"/>
                  </a:p>
                </p:txBody>
              </p:sp>
              <p:sp>
                <p:nvSpPr>
                  <p:cNvPr id="535" name="Freeform 9">
                    <a:extLst>
                      <a:ext uri="{FF2B5EF4-FFF2-40B4-BE49-F238E27FC236}">
                        <a16:creationId xmlns:a16="http://schemas.microsoft.com/office/drawing/2014/main" id="{DAD3A0D2-CF2B-5315-4DEF-52382F97B539}"/>
                      </a:ext>
                    </a:extLst>
                  </p:cNvPr>
                  <p:cNvSpPr>
                    <a:spLocks noChangeAspect="1"/>
                  </p:cNvSpPr>
                  <p:nvPr/>
                </p:nvSpPr>
                <p:spPr bwMode="auto">
                  <a:xfrm rot="5400000">
                    <a:off x="6506801" y="2141308"/>
                    <a:ext cx="389520" cy="189638"/>
                  </a:xfrm>
                  <a:custGeom>
                    <a:avLst/>
                    <a:gdLst>
                      <a:gd name="T0" fmla="*/ 0 w 3615"/>
                      <a:gd name="T1" fmla="*/ 0 h 10475"/>
                      <a:gd name="T2" fmla="*/ 0 w 3615"/>
                      <a:gd name="T3" fmla="*/ 0 h 10475"/>
                      <a:gd name="T4" fmla="*/ 0 w 3615"/>
                      <a:gd name="T5" fmla="*/ 0 h 10475"/>
                      <a:gd name="T6" fmla="*/ 0 w 3615"/>
                      <a:gd name="T7" fmla="*/ 0 h 10475"/>
                      <a:gd name="T8" fmla="*/ 0 w 3615"/>
                      <a:gd name="T9" fmla="*/ 0 h 10475"/>
                      <a:gd name="T10" fmla="*/ 0 60000 65536"/>
                      <a:gd name="T11" fmla="*/ 0 60000 65536"/>
                      <a:gd name="T12" fmla="*/ 0 60000 65536"/>
                      <a:gd name="T13" fmla="*/ 0 60000 65536"/>
                      <a:gd name="T14" fmla="*/ 0 60000 65536"/>
                      <a:gd name="T15" fmla="*/ 0 w 3615"/>
                      <a:gd name="T16" fmla="*/ 0 h 10475"/>
                      <a:gd name="T17" fmla="*/ 3615 w 3615"/>
                      <a:gd name="T18" fmla="*/ 10475 h 10475"/>
                    </a:gdLst>
                    <a:ahLst/>
                    <a:cxnLst>
                      <a:cxn ang="T10">
                        <a:pos x="T0" y="T1"/>
                      </a:cxn>
                      <a:cxn ang="T11">
                        <a:pos x="T2" y="T3"/>
                      </a:cxn>
                      <a:cxn ang="T12">
                        <a:pos x="T4" y="T5"/>
                      </a:cxn>
                      <a:cxn ang="T13">
                        <a:pos x="T6" y="T7"/>
                      </a:cxn>
                      <a:cxn ang="T14">
                        <a:pos x="T8" y="T9"/>
                      </a:cxn>
                    </a:cxnLst>
                    <a:rect l="T15" t="T16" r="T17" b="T18"/>
                    <a:pathLst>
                      <a:path w="3615" h="10475">
                        <a:moveTo>
                          <a:pt x="3615" y="0"/>
                        </a:moveTo>
                        <a:cubicBezTo>
                          <a:pt x="1942" y="0"/>
                          <a:pt x="2489" y="10475"/>
                          <a:pt x="827" y="10475"/>
                        </a:cubicBezTo>
                        <a:cubicBezTo>
                          <a:pt x="0" y="10475"/>
                          <a:pt x="0" y="10475"/>
                          <a:pt x="0" y="10475"/>
                        </a:cubicBezTo>
                        <a:cubicBezTo>
                          <a:pt x="1662" y="10475"/>
                          <a:pt x="1118" y="0"/>
                          <a:pt x="2788" y="0"/>
                        </a:cubicBezTo>
                        <a:lnTo>
                          <a:pt x="3615" y="0"/>
                        </a:lnTo>
                        <a:close/>
                      </a:path>
                    </a:pathLst>
                  </a:custGeom>
                  <a:grpFill/>
                  <a:ln w="6350">
                    <a:solidFill>
                      <a:srgbClr val="00A14B"/>
                    </a:solidFill>
                    <a:round/>
                    <a:headEnd/>
                    <a:tailEnd/>
                  </a:ln>
                </p:spPr>
                <p:txBody>
                  <a:bodyPr/>
                  <a:lstStyle/>
                  <a:p>
                    <a:endParaRPr lang="en-US"/>
                  </a:p>
                </p:txBody>
              </p:sp>
              <p:sp>
                <p:nvSpPr>
                  <p:cNvPr id="536" name="Freeform 9">
                    <a:extLst>
                      <a:ext uri="{FF2B5EF4-FFF2-40B4-BE49-F238E27FC236}">
                        <a16:creationId xmlns:a16="http://schemas.microsoft.com/office/drawing/2014/main" id="{70DB590C-BCFA-F8A5-DF46-ABD439A8BCE0}"/>
                      </a:ext>
                    </a:extLst>
                  </p:cNvPr>
                  <p:cNvSpPr>
                    <a:spLocks noChangeAspect="1"/>
                  </p:cNvSpPr>
                  <p:nvPr/>
                </p:nvSpPr>
                <p:spPr bwMode="auto">
                  <a:xfrm rot="5400000">
                    <a:off x="6508509" y="3349160"/>
                    <a:ext cx="386102" cy="189638"/>
                  </a:xfrm>
                  <a:custGeom>
                    <a:avLst/>
                    <a:gdLst>
                      <a:gd name="T0" fmla="*/ 0 w 3615"/>
                      <a:gd name="T1" fmla="*/ 0 h 10475"/>
                      <a:gd name="T2" fmla="*/ 0 w 3615"/>
                      <a:gd name="T3" fmla="*/ 0 h 10475"/>
                      <a:gd name="T4" fmla="*/ 0 w 3615"/>
                      <a:gd name="T5" fmla="*/ 0 h 10475"/>
                      <a:gd name="T6" fmla="*/ 0 w 3615"/>
                      <a:gd name="T7" fmla="*/ 0 h 10475"/>
                      <a:gd name="T8" fmla="*/ 0 w 3615"/>
                      <a:gd name="T9" fmla="*/ 0 h 10475"/>
                      <a:gd name="T10" fmla="*/ 0 60000 65536"/>
                      <a:gd name="T11" fmla="*/ 0 60000 65536"/>
                      <a:gd name="T12" fmla="*/ 0 60000 65536"/>
                      <a:gd name="T13" fmla="*/ 0 60000 65536"/>
                      <a:gd name="T14" fmla="*/ 0 60000 65536"/>
                      <a:gd name="T15" fmla="*/ 0 w 3615"/>
                      <a:gd name="T16" fmla="*/ 0 h 10475"/>
                      <a:gd name="T17" fmla="*/ 3615 w 3615"/>
                      <a:gd name="T18" fmla="*/ 10475 h 10475"/>
                    </a:gdLst>
                    <a:ahLst/>
                    <a:cxnLst>
                      <a:cxn ang="T10">
                        <a:pos x="T0" y="T1"/>
                      </a:cxn>
                      <a:cxn ang="T11">
                        <a:pos x="T2" y="T3"/>
                      </a:cxn>
                      <a:cxn ang="T12">
                        <a:pos x="T4" y="T5"/>
                      </a:cxn>
                      <a:cxn ang="T13">
                        <a:pos x="T6" y="T7"/>
                      </a:cxn>
                      <a:cxn ang="T14">
                        <a:pos x="T8" y="T9"/>
                      </a:cxn>
                    </a:cxnLst>
                    <a:rect l="T15" t="T16" r="T17" b="T18"/>
                    <a:pathLst>
                      <a:path w="3615" h="10475">
                        <a:moveTo>
                          <a:pt x="3615" y="0"/>
                        </a:moveTo>
                        <a:cubicBezTo>
                          <a:pt x="1942" y="0"/>
                          <a:pt x="2489" y="10475"/>
                          <a:pt x="827" y="10475"/>
                        </a:cubicBezTo>
                        <a:cubicBezTo>
                          <a:pt x="0" y="10475"/>
                          <a:pt x="0" y="10475"/>
                          <a:pt x="0" y="10475"/>
                        </a:cubicBezTo>
                        <a:cubicBezTo>
                          <a:pt x="1662" y="10475"/>
                          <a:pt x="1118" y="0"/>
                          <a:pt x="2788" y="0"/>
                        </a:cubicBezTo>
                        <a:lnTo>
                          <a:pt x="3615" y="0"/>
                        </a:lnTo>
                        <a:close/>
                      </a:path>
                    </a:pathLst>
                  </a:custGeom>
                  <a:grpFill/>
                  <a:ln w="6350">
                    <a:solidFill>
                      <a:srgbClr val="00A14B"/>
                    </a:solidFill>
                    <a:round/>
                    <a:headEnd/>
                    <a:tailEnd/>
                  </a:ln>
                </p:spPr>
                <p:txBody>
                  <a:bodyPr/>
                  <a:lstStyle/>
                  <a:p>
                    <a:endParaRPr lang="en-US"/>
                  </a:p>
                </p:txBody>
              </p:sp>
              <p:sp>
                <p:nvSpPr>
                  <p:cNvPr id="537" name="Freeform 12">
                    <a:extLst>
                      <a:ext uri="{FF2B5EF4-FFF2-40B4-BE49-F238E27FC236}">
                        <a16:creationId xmlns:a16="http://schemas.microsoft.com/office/drawing/2014/main" id="{19503BBE-5F00-E2ED-7255-61623EC24ED4}"/>
                      </a:ext>
                    </a:extLst>
                  </p:cNvPr>
                  <p:cNvSpPr>
                    <a:spLocks noChangeAspect="1"/>
                  </p:cNvSpPr>
                  <p:nvPr/>
                </p:nvSpPr>
                <p:spPr bwMode="auto">
                  <a:xfrm rot="5400000">
                    <a:off x="6508509" y="2440281"/>
                    <a:ext cx="386102" cy="189638"/>
                  </a:xfrm>
                  <a:custGeom>
                    <a:avLst/>
                    <a:gdLst>
                      <a:gd name="T0" fmla="*/ 0 w 3607"/>
                      <a:gd name="T1" fmla="*/ 0 h 10500"/>
                      <a:gd name="T2" fmla="*/ 0 w 3607"/>
                      <a:gd name="T3" fmla="*/ 0 h 10500"/>
                      <a:gd name="T4" fmla="*/ 0 w 3607"/>
                      <a:gd name="T5" fmla="*/ 0 h 10500"/>
                      <a:gd name="T6" fmla="*/ 0 w 3607"/>
                      <a:gd name="T7" fmla="*/ 0 h 10500"/>
                      <a:gd name="T8" fmla="*/ 0 w 3607"/>
                      <a:gd name="T9" fmla="*/ 0 h 10500"/>
                      <a:gd name="T10" fmla="*/ 0 60000 65536"/>
                      <a:gd name="T11" fmla="*/ 0 60000 65536"/>
                      <a:gd name="T12" fmla="*/ 0 60000 65536"/>
                      <a:gd name="T13" fmla="*/ 0 60000 65536"/>
                      <a:gd name="T14" fmla="*/ 0 60000 65536"/>
                      <a:gd name="T15" fmla="*/ 0 w 3607"/>
                      <a:gd name="T16" fmla="*/ 0 h 10500"/>
                      <a:gd name="T17" fmla="*/ 3607 w 3607"/>
                      <a:gd name="T18" fmla="*/ 10500 h 10500"/>
                    </a:gdLst>
                    <a:ahLst/>
                    <a:cxnLst>
                      <a:cxn ang="T10">
                        <a:pos x="T0" y="T1"/>
                      </a:cxn>
                      <a:cxn ang="T11">
                        <a:pos x="T2" y="T3"/>
                      </a:cxn>
                      <a:cxn ang="T12">
                        <a:pos x="T4" y="T5"/>
                      </a:cxn>
                      <a:cxn ang="T13">
                        <a:pos x="T6" y="T7"/>
                      </a:cxn>
                      <a:cxn ang="T14">
                        <a:pos x="T8" y="T9"/>
                      </a:cxn>
                    </a:cxnLst>
                    <a:rect l="T15" t="T16" r="T17" b="T18"/>
                    <a:pathLst>
                      <a:path w="3607" h="10500">
                        <a:moveTo>
                          <a:pt x="3607" y="10500"/>
                        </a:moveTo>
                        <a:cubicBezTo>
                          <a:pt x="1937" y="10500"/>
                          <a:pt x="2484" y="0"/>
                          <a:pt x="825" y="0"/>
                        </a:cubicBezTo>
                        <a:cubicBezTo>
                          <a:pt x="0" y="0"/>
                          <a:pt x="0" y="0"/>
                          <a:pt x="0" y="0"/>
                        </a:cubicBezTo>
                        <a:cubicBezTo>
                          <a:pt x="1659" y="0"/>
                          <a:pt x="1115" y="10500"/>
                          <a:pt x="2782" y="10500"/>
                        </a:cubicBezTo>
                        <a:lnTo>
                          <a:pt x="3607" y="10500"/>
                        </a:lnTo>
                        <a:close/>
                      </a:path>
                    </a:pathLst>
                  </a:custGeom>
                  <a:grpFill/>
                  <a:ln w="6350">
                    <a:solidFill>
                      <a:srgbClr val="00A14B"/>
                    </a:solidFill>
                    <a:round/>
                    <a:headEnd/>
                    <a:tailEnd/>
                  </a:ln>
                </p:spPr>
                <p:txBody>
                  <a:bodyPr/>
                  <a:lstStyle/>
                  <a:p>
                    <a:endParaRPr lang="en-US"/>
                  </a:p>
                </p:txBody>
              </p:sp>
              <p:sp>
                <p:nvSpPr>
                  <p:cNvPr id="538" name="Freeform 8">
                    <a:extLst>
                      <a:ext uri="{FF2B5EF4-FFF2-40B4-BE49-F238E27FC236}">
                        <a16:creationId xmlns:a16="http://schemas.microsoft.com/office/drawing/2014/main" id="{E4E50256-B36D-46CB-A8D7-0FCEDA558CC4}"/>
                      </a:ext>
                    </a:extLst>
                  </p:cNvPr>
                  <p:cNvSpPr>
                    <a:spLocks noChangeAspect="1"/>
                  </p:cNvSpPr>
                  <p:nvPr/>
                </p:nvSpPr>
                <p:spPr bwMode="auto">
                  <a:xfrm rot="5400000">
                    <a:off x="6506801" y="3053603"/>
                    <a:ext cx="389520" cy="189638"/>
                  </a:xfrm>
                  <a:custGeom>
                    <a:avLst/>
                    <a:gdLst>
                      <a:gd name="T0" fmla="*/ 0 w 3607"/>
                      <a:gd name="T1" fmla="*/ 0 h 10500"/>
                      <a:gd name="T2" fmla="*/ 0 w 3607"/>
                      <a:gd name="T3" fmla="*/ 0 h 10500"/>
                      <a:gd name="T4" fmla="*/ 0 w 3607"/>
                      <a:gd name="T5" fmla="*/ 0 h 10500"/>
                      <a:gd name="T6" fmla="*/ 0 w 3607"/>
                      <a:gd name="T7" fmla="*/ 0 h 10500"/>
                      <a:gd name="T8" fmla="*/ 0 w 3607"/>
                      <a:gd name="T9" fmla="*/ 0 h 10500"/>
                      <a:gd name="T10" fmla="*/ 0 60000 65536"/>
                      <a:gd name="T11" fmla="*/ 0 60000 65536"/>
                      <a:gd name="T12" fmla="*/ 0 60000 65536"/>
                      <a:gd name="T13" fmla="*/ 0 60000 65536"/>
                      <a:gd name="T14" fmla="*/ 0 60000 65536"/>
                      <a:gd name="T15" fmla="*/ 0 w 3607"/>
                      <a:gd name="T16" fmla="*/ 0 h 10500"/>
                      <a:gd name="T17" fmla="*/ 3607 w 3607"/>
                      <a:gd name="T18" fmla="*/ 10500 h 10500"/>
                    </a:gdLst>
                    <a:ahLst/>
                    <a:cxnLst>
                      <a:cxn ang="T10">
                        <a:pos x="T0" y="T1"/>
                      </a:cxn>
                      <a:cxn ang="T11">
                        <a:pos x="T2" y="T3"/>
                      </a:cxn>
                      <a:cxn ang="T12">
                        <a:pos x="T4" y="T5"/>
                      </a:cxn>
                      <a:cxn ang="T13">
                        <a:pos x="T6" y="T7"/>
                      </a:cxn>
                      <a:cxn ang="T14">
                        <a:pos x="T8" y="T9"/>
                      </a:cxn>
                    </a:cxnLst>
                    <a:rect l="T15" t="T16" r="T17" b="T18"/>
                    <a:pathLst>
                      <a:path w="3607" h="10500">
                        <a:moveTo>
                          <a:pt x="3607" y="10500"/>
                        </a:moveTo>
                        <a:cubicBezTo>
                          <a:pt x="1937" y="10500"/>
                          <a:pt x="2484" y="0"/>
                          <a:pt x="825" y="0"/>
                        </a:cubicBezTo>
                        <a:cubicBezTo>
                          <a:pt x="0" y="0"/>
                          <a:pt x="0" y="0"/>
                          <a:pt x="0" y="0"/>
                        </a:cubicBezTo>
                        <a:cubicBezTo>
                          <a:pt x="1659" y="0"/>
                          <a:pt x="1115" y="10500"/>
                          <a:pt x="2782" y="10500"/>
                        </a:cubicBezTo>
                        <a:lnTo>
                          <a:pt x="3607" y="10500"/>
                        </a:lnTo>
                        <a:close/>
                      </a:path>
                    </a:pathLst>
                  </a:custGeom>
                  <a:grpFill/>
                  <a:ln w="6350">
                    <a:solidFill>
                      <a:srgbClr val="00A14B"/>
                    </a:solidFill>
                    <a:round/>
                    <a:headEnd/>
                    <a:tailEnd/>
                  </a:ln>
                </p:spPr>
                <p:txBody>
                  <a:bodyPr/>
                  <a:lstStyle/>
                  <a:p>
                    <a:endParaRPr lang="en-US"/>
                  </a:p>
                </p:txBody>
              </p:sp>
              <p:sp>
                <p:nvSpPr>
                  <p:cNvPr id="539" name="Freeform 7">
                    <a:extLst>
                      <a:ext uri="{FF2B5EF4-FFF2-40B4-BE49-F238E27FC236}">
                        <a16:creationId xmlns:a16="http://schemas.microsoft.com/office/drawing/2014/main" id="{8112B6DF-E4AC-A449-4B9D-5AF400DCCD50}"/>
                      </a:ext>
                    </a:extLst>
                  </p:cNvPr>
                  <p:cNvSpPr>
                    <a:spLocks noChangeAspect="1"/>
                  </p:cNvSpPr>
                  <p:nvPr/>
                </p:nvSpPr>
                <p:spPr bwMode="auto">
                  <a:xfrm rot="5400000">
                    <a:off x="6507131" y="2141639"/>
                    <a:ext cx="389520" cy="188977"/>
                  </a:xfrm>
                  <a:custGeom>
                    <a:avLst/>
                    <a:gdLst>
                      <a:gd name="T0" fmla="*/ 0 w 3607"/>
                      <a:gd name="T1" fmla="*/ 0 h 10475"/>
                      <a:gd name="T2" fmla="*/ 0 w 3607"/>
                      <a:gd name="T3" fmla="*/ 0 h 10475"/>
                      <a:gd name="T4" fmla="*/ 0 w 3607"/>
                      <a:gd name="T5" fmla="*/ 0 h 10475"/>
                      <a:gd name="T6" fmla="*/ 0 w 3607"/>
                      <a:gd name="T7" fmla="*/ 0 h 10475"/>
                      <a:gd name="T8" fmla="*/ 0 w 3607"/>
                      <a:gd name="T9" fmla="*/ 0 h 10475"/>
                      <a:gd name="T10" fmla="*/ 0 60000 65536"/>
                      <a:gd name="T11" fmla="*/ 0 60000 65536"/>
                      <a:gd name="T12" fmla="*/ 0 60000 65536"/>
                      <a:gd name="T13" fmla="*/ 0 60000 65536"/>
                      <a:gd name="T14" fmla="*/ 0 60000 65536"/>
                      <a:gd name="T15" fmla="*/ 0 w 3607"/>
                      <a:gd name="T16" fmla="*/ 0 h 10475"/>
                      <a:gd name="T17" fmla="*/ 3607 w 3607"/>
                      <a:gd name="T18" fmla="*/ 10475 h 10475"/>
                    </a:gdLst>
                    <a:ahLst/>
                    <a:cxnLst>
                      <a:cxn ang="T10">
                        <a:pos x="T0" y="T1"/>
                      </a:cxn>
                      <a:cxn ang="T11">
                        <a:pos x="T2" y="T3"/>
                      </a:cxn>
                      <a:cxn ang="T12">
                        <a:pos x="T4" y="T5"/>
                      </a:cxn>
                      <a:cxn ang="T13">
                        <a:pos x="T6" y="T7"/>
                      </a:cxn>
                      <a:cxn ang="T14">
                        <a:pos x="T8" y="T9"/>
                      </a:cxn>
                    </a:cxnLst>
                    <a:rect l="T15" t="T16" r="T17" b="T18"/>
                    <a:pathLst>
                      <a:path w="3607" h="10475">
                        <a:moveTo>
                          <a:pt x="3607" y="10475"/>
                        </a:moveTo>
                        <a:cubicBezTo>
                          <a:pt x="1937" y="10475"/>
                          <a:pt x="2484" y="0"/>
                          <a:pt x="825" y="0"/>
                        </a:cubicBezTo>
                        <a:cubicBezTo>
                          <a:pt x="0" y="0"/>
                          <a:pt x="0" y="0"/>
                          <a:pt x="0" y="0"/>
                        </a:cubicBezTo>
                        <a:cubicBezTo>
                          <a:pt x="1659" y="0"/>
                          <a:pt x="1115" y="10475"/>
                          <a:pt x="2782" y="10475"/>
                        </a:cubicBezTo>
                        <a:lnTo>
                          <a:pt x="3607" y="10475"/>
                        </a:lnTo>
                        <a:close/>
                      </a:path>
                    </a:pathLst>
                  </a:custGeom>
                  <a:grpFill/>
                  <a:ln w="6350">
                    <a:solidFill>
                      <a:srgbClr val="00A14B"/>
                    </a:solidFill>
                    <a:round/>
                    <a:headEnd/>
                    <a:tailEnd/>
                  </a:ln>
                </p:spPr>
                <p:txBody>
                  <a:bodyPr/>
                  <a:lstStyle/>
                  <a:p>
                    <a:endParaRPr lang="en-US"/>
                  </a:p>
                </p:txBody>
              </p:sp>
              <p:sp>
                <p:nvSpPr>
                  <p:cNvPr id="540" name="Freeform 11">
                    <a:extLst>
                      <a:ext uri="{FF2B5EF4-FFF2-40B4-BE49-F238E27FC236}">
                        <a16:creationId xmlns:a16="http://schemas.microsoft.com/office/drawing/2014/main" id="{D439743C-FB0D-F24E-4A08-DF2AD7BE2638}"/>
                      </a:ext>
                    </a:extLst>
                  </p:cNvPr>
                  <p:cNvSpPr>
                    <a:spLocks noChangeAspect="1"/>
                  </p:cNvSpPr>
                  <p:nvPr/>
                </p:nvSpPr>
                <p:spPr bwMode="auto">
                  <a:xfrm rot="5400000">
                    <a:off x="6509170" y="2737546"/>
                    <a:ext cx="386102" cy="189638"/>
                  </a:xfrm>
                  <a:custGeom>
                    <a:avLst/>
                    <a:gdLst>
                      <a:gd name="T0" fmla="*/ 0 w 3607"/>
                      <a:gd name="T1" fmla="*/ 0 h 10475"/>
                      <a:gd name="T2" fmla="*/ 0 w 3607"/>
                      <a:gd name="T3" fmla="*/ 0 h 10475"/>
                      <a:gd name="T4" fmla="*/ 0 w 3607"/>
                      <a:gd name="T5" fmla="*/ 0 h 10475"/>
                      <a:gd name="T6" fmla="*/ 0 w 3607"/>
                      <a:gd name="T7" fmla="*/ 0 h 10475"/>
                      <a:gd name="T8" fmla="*/ 0 w 3607"/>
                      <a:gd name="T9" fmla="*/ 0 h 10475"/>
                      <a:gd name="T10" fmla="*/ 0 60000 65536"/>
                      <a:gd name="T11" fmla="*/ 0 60000 65536"/>
                      <a:gd name="T12" fmla="*/ 0 60000 65536"/>
                      <a:gd name="T13" fmla="*/ 0 60000 65536"/>
                      <a:gd name="T14" fmla="*/ 0 60000 65536"/>
                      <a:gd name="T15" fmla="*/ 0 w 3607"/>
                      <a:gd name="T16" fmla="*/ 0 h 10475"/>
                      <a:gd name="T17" fmla="*/ 3607 w 3607"/>
                      <a:gd name="T18" fmla="*/ 10475 h 10475"/>
                    </a:gdLst>
                    <a:ahLst/>
                    <a:cxnLst>
                      <a:cxn ang="T10">
                        <a:pos x="T0" y="T1"/>
                      </a:cxn>
                      <a:cxn ang="T11">
                        <a:pos x="T2" y="T3"/>
                      </a:cxn>
                      <a:cxn ang="T12">
                        <a:pos x="T4" y="T5"/>
                      </a:cxn>
                      <a:cxn ang="T13">
                        <a:pos x="T6" y="T7"/>
                      </a:cxn>
                      <a:cxn ang="T14">
                        <a:pos x="T8" y="T9"/>
                      </a:cxn>
                    </a:cxnLst>
                    <a:rect l="T15" t="T16" r="T17" b="T18"/>
                    <a:pathLst>
                      <a:path w="3607" h="10475">
                        <a:moveTo>
                          <a:pt x="3607" y="10475"/>
                        </a:moveTo>
                        <a:cubicBezTo>
                          <a:pt x="1937" y="10475"/>
                          <a:pt x="2484" y="0"/>
                          <a:pt x="825" y="0"/>
                        </a:cubicBezTo>
                        <a:cubicBezTo>
                          <a:pt x="0" y="0"/>
                          <a:pt x="0" y="0"/>
                          <a:pt x="0" y="0"/>
                        </a:cubicBezTo>
                        <a:cubicBezTo>
                          <a:pt x="1659" y="0"/>
                          <a:pt x="1115" y="10475"/>
                          <a:pt x="2782" y="10475"/>
                        </a:cubicBezTo>
                        <a:lnTo>
                          <a:pt x="3607" y="10475"/>
                        </a:lnTo>
                        <a:close/>
                      </a:path>
                    </a:pathLst>
                  </a:custGeom>
                  <a:grpFill/>
                  <a:ln w="6350">
                    <a:solidFill>
                      <a:srgbClr val="00A14B"/>
                    </a:solidFill>
                    <a:round/>
                    <a:headEnd/>
                    <a:tailEnd/>
                  </a:ln>
                </p:spPr>
                <p:txBody>
                  <a:bodyPr/>
                  <a:lstStyle/>
                  <a:p>
                    <a:endParaRPr lang="en-US"/>
                  </a:p>
                </p:txBody>
              </p:sp>
              <p:sp>
                <p:nvSpPr>
                  <p:cNvPr id="541" name="Freeform 7">
                    <a:extLst>
                      <a:ext uri="{FF2B5EF4-FFF2-40B4-BE49-F238E27FC236}">
                        <a16:creationId xmlns:a16="http://schemas.microsoft.com/office/drawing/2014/main" id="{099DA74B-A177-46CE-9D8D-93B6C84BE837}"/>
                      </a:ext>
                    </a:extLst>
                  </p:cNvPr>
                  <p:cNvSpPr>
                    <a:spLocks noChangeAspect="1"/>
                  </p:cNvSpPr>
                  <p:nvPr/>
                </p:nvSpPr>
                <p:spPr bwMode="auto">
                  <a:xfrm rot="5400000">
                    <a:off x="6508839" y="3349490"/>
                    <a:ext cx="386102" cy="188977"/>
                  </a:xfrm>
                  <a:custGeom>
                    <a:avLst/>
                    <a:gdLst>
                      <a:gd name="T0" fmla="*/ 0 w 3607"/>
                      <a:gd name="T1" fmla="*/ 0 h 10475"/>
                      <a:gd name="T2" fmla="*/ 0 w 3607"/>
                      <a:gd name="T3" fmla="*/ 0 h 10475"/>
                      <a:gd name="T4" fmla="*/ 0 w 3607"/>
                      <a:gd name="T5" fmla="*/ 0 h 10475"/>
                      <a:gd name="T6" fmla="*/ 0 w 3607"/>
                      <a:gd name="T7" fmla="*/ 0 h 10475"/>
                      <a:gd name="T8" fmla="*/ 0 w 3607"/>
                      <a:gd name="T9" fmla="*/ 0 h 10475"/>
                      <a:gd name="T10" fmla="*/ 0 60000 65536"/>
                      <a:gd name="T11" fmla="*/ 0 60000 65536"/>
                      <a:gd name="T12" fmla="*/ 0 60000 65536"/>
                      <a:gd name="T13" fmla="*/ 0 60000 65536"/>
                      <a:gd name="T14" fmla="*/ 0 60000 65536"/>
                      <a:gd name="T15" fmla="*/ 0 w 3607"/>
                      <a:gd name="T16" fmla="*/ 0 h 10475"/>
                      <a:gd name="T17" fmla="*/ 3607 w 3607"/>
                      <a:gd name="T18" fmla="*/ 10475 h 10475"/>
                    </a:gdLst>
                    <a:ahLst/>
                    <a:cxnLst>
                      <a:cxn ang="T10">
                        <a:pos x="T0" y="T1"/>
                      </a:cxn>
                      <a:cxn ang="T11">
                        <a:pos x="T2" y="T3"/>
                      </a:cxn>
                      <a:cxn ang="T12">
                        <a:pos x="T4" y="T5"/>
                      </a:cxn>
                      <a:cxn ang="T13">
                        <a:pos x="T6" y="T7"/>
                      </a:cxn>
                      <a:cxn ang="T14">
                        <a:pos x="T8" y="T9"/>
                      </a:cxn>
                    </a:cxnLst>
                    <a:rect l="T15" t="T16" r="T17" b="T18"/>
                    <a:pathLst>
                      <a:path w="3607" h="10475">
                        <a:moveTo>
                          <a:pt x="3607" y="10475"/>
                        </a:moveTo>
                        <a:cubicBezTo>
                          <a:pt x="1937" y="10475"/>
                          <a:pt x="2484" y="0"/>
                          <a:pt x="825" y="0"/>
                        </a:cubicBezTo>
                        <a:cubicBezTo>
                          <a:pt x="0" y="0"/>
                          <a:pt x="0" y="0"/>
                          <a:pt x="0" y="0"/>
                        </a:cubicBezTo>
                        <a:cubicBezTo>
                          <a:pt x="1659" y="0"/>
                          <a:pt x="1115" y="10475"/>
                          <a:pt x="2782" y="10475"/>
                        </a:cubicBezTo>
                        <a:lnTo>
                          <a:pt x="3607" y="10475"/>
                        </a:lnTo>
                        <a:close/>
                      </a:path>
                    </a:pathLst>
                  </a:custGeom>
                  <a:grpFill/>
                  <a:ln w="6350">
                    <a:solidFill>
                      <a:srgbClr val="00A14B"/>
                    </a:solidFill>
                    <a:round/>
                    <a:headEnd/>
                    <a:tailEnd/>
                  </a:ln>
                </p:spPr>
                <p:txBody>
                  <a:bodyPr/>
                  <a:lstStyle/>
                  <a:p>
                    <a:endParaRPr lang="en-US"/>
                  </a:p>
                </p:txBody>
              </p:sp>
            </p:grpSp>
            <p:grpSp>
              <p:nvGrpSpPr>
                <p:cNvPr id="38" name="Group 37">
                  <a:extLst>
                    <a:ext uri="{FF2B5EF4-FFF2-40B4-BE49-F238E27FC236}">
                      <a16:creationId xmlns:a16="http://schemas.microsoft.com/office/drawing/2014/main" id="{28780248-79F9-2EB7-28F7-7E5AA8C60D75}"/>
                    </a:ext>
                  </a:extLst>
                </p:cNvPr>
                <p:cNvGrpSpPr/>
                <p:nvPr/>
              </p:nvGrpSpPr>
              <p:grpSpPr>
                <a:xfrm>
                  <a:off x="6099313" y="2068042"/>
                  <a:ext cx="109019" cy="635000"/>
                  <a:chOff x="6606741" y="2041367"/>
                  <a:chExt cx="190299" cy="1595663"/>
                </a:xfrm>
                <a:solidFill>
                  <a:srgbClr val="42B6DC"/>
                </a:solidFill>
              </p:grpSpPr>
              <p:sp>
                <p:nvSpPr>
                  <p:cNvPr id="39" name="Freeform 10">
                    <a:extLst>
                      <a:ext uri="{FF2B5EF4-FFF2-40B4-BE49-F238E27FC236}">
                        <a16:creationId xmlns:a16="http://schemas.microsoft.com/office/drawing/2014/main" id="{9C43E405-6A9E-C777-6ACD-BB3F6D76F3A7}"/>
                      </a:ext>
                    </a:extLst>
                  </p:cNvPr>
                  <p:cNvSpPr>
                    <a:spLocks noChangeAspect="1"/>
                  </p:cNvSpPr>
                  <p:nvPr/>
                </p:nvSpPr>
                <p:spPr bwMode="auto">
                  <a:xfrm rot="5400000">
                    <a:off x="6506801" y="3053603"/>
                    <a:ext cx="389520" cy="189638"/>
                  </a:xfrm>
                  <a:custGeom>
                    <a:avLst/>
                    <a:gdLst>
                      <a:gd name="T0" fmla="*/ 0 w 3615"/>
                      <a:gd name="T1" fmla="*/ 0 h 10500"/>
                      <a:gd name="T2" fmla="*/ 0 w 3615"/>
                      <a:gd name="T3" fmla="*/ 0 h 10500"/>
                      <a:gd name="T4" fmla="*/ 0 w 3615"/>
                      <a:gd name="T5" fmla="*/ 0 h 10500"/>
                      <a:gd name="T6" fmla="*/ 0 w 3615"/>
                      <a:gd name="T7" fmla="*/ 0 h 10500"/>
                      <a:gd name="T8" fmla="*/ 0 w 3615"/>
                      <a:gd name="T9" fmla="*/ 0 h 10500"/>
                      <a:gd name="T10" fmla="*/ 0 60000 65536"/>
                      <a:gd name="T11" fmla="*/ 0 60000 65536"/>
                      <a:gd name="T12" fmla="*/ 0 60000 65536"/>
                      <a:gd name="T13" fmla="*/ 0 60000 65536"/>
                      <a:gd name="T14" fmla="*/ 0 60000 65536"/>
                      <a:gd name="T15" fmla="*/ 0 w 3615"/>
                      <a:gd name="T16" fmla="*/ 0 h 10500"/>
                      <a:gd name="T17" fmla="*/ 3615 w 3615"/>
                      <a:gd name="T18" fmla="*/ 10500 h 10500"/>
                    </a:gdLst>
                    <a:ahLst/>
                    <a:cxnLst>
                      <a:cxn ang="T10">
                        <a:pos x="T0" y="T1"/>
                      </a:cxn>
                      <a:cxn ang="T11">
                        <a:pos x="T2" y="T3"/>
                      </a:cxn>
                      <a:cxn ang="T12">
                        <a:pos x="T4" y="T5"/>
                      </a:cxn>
                      <a:cxn ang="T13">
                        <a:pos x="T6" y="T7"/>
                      </a:cxn>
                      <a:cxn ang="T14">
                        <a:pos x="T8" y="T9"/>
                      </a:cxn>
                    </a:cxnLst>
                    <a:rect l="T15" t="T16" r="T17" b="T18"/>
                    <a:pathLst>
                      <a:path w="3615" h="10500">
                        <a:moveTo>
                          <a:pt x="3615" y="0"/>
                        </a:moveTo>
                        <a:cubicBezTo>
                          <a:pt x="1941" y="0"/>
                          <a:pt x="2489" y="10500"/>
                          <a:pt x="827" y="10500"/>
                        </a:cubicBezTo>
                        <a:cubicBezTo>
                          <a:pt x="0" y="10500"/>
                          <a:pt x="0" y="10500"/>
                          <a:pt x="0" y="10500"/>
                        </a:cubicBezTo>
                        <a:cubicBezTo>
                          <a:pt x="1662" y="10500"/>
                          <a:pt x="1117" y="0"/>
                          <a:pt x="2788" y="0"/>
                        </a:cubicBezTo>
                        <a:lnTo>
                          <a:pt x="3615" y="0"/>
                        </a:lnTo>
                        <a:close/>
                      </a:path>
                    </a:pathLst>
                  </a:custGeom>
                  <a:grpFill/>
                  <a:ln w="6350">
                    <a:solidFill>
                      <a:srgbClr val="0070C0"/>
                    </a:solidFill>
                    <a:round/>
                    <a:headEnd/>
                    <a:tailEnd/>
                  </a:ln>
                </p:spPr>
                <p:txBody>
                  <a:bodyPr/>
                  <a:lstStyle/>
                  <a:p>
                    <a:endParaRPr lang="en-US"/>
                  </a:p>
                </p:txBody>
              </p:sp>
              <p:sp>
                <p:nvSpPr>
                  <p:cNvPr id="40" name="Freeform 14">
                    <a:extLst>
                      <a:ext uri="{FF2B5EF4-FFF2-40B4-BE49-F238E27FC236}">
                        <a16:creationId xmlns:a16="http://schemas.microsoft.com/office/drawing/2014/main" id="{7EE1C8C7-8D44-ACDB-94B1-0391E7BE2CC9}"/>
                      </a:ext>
                    </a:extLst>
                  </p:cNvPr>
                  <p:cNvSpPr>
                    <a:spLocks noChangeAspect="1"/>
                  </p:cNvSpPr>
                  <p:nvPr/>
                </p:nvSpPr>
                <p:spPr bwMode="auto">
                  <a:xfrm rot="5400000">
                    <a:off x="6509170" y="2440281"/>
                    <a:ext cx="386102" cy="189638"/>
                  </a:xfrm>
                  <a:custGeom>
                    <a:avLst/>
                    <a:gdLst>
                      <a:gd name="T0" fmla="*/ 0 w 3615"/>
                      <a:gd name="T1" fmla="*/ 0 h 10500"/>
                      <a:gd name="T2" fmla="*/ 0 w 3615"/>
                      <a:gd name="T3" fmla="*/ 0 h 10500"/>
                      <a:gd name="T4" fmla="*/ 0 w 3615"/>
                      <a:gd name="T5" fmla="*/ 0 h 10500"/>
                      <a:gd name="T6" fmla="*/ 0 w 3615"/>
                      <a:gd name="T7" fmla="*/ 0 h 10500"/>
                      <a:gd name="T8" fmla="*/ 0 w 3615"/>
                      <a:gd name="T9" fmla="*/ 0 h 10500"/>
                      <a:gd name="T10" fmla="*/ 0 60000 65536"/>
                      <a:gd name="T11" fmla="*/ 0 60000 65536"/>
                      <a:gd name="T12" fmla="*/ 0 60000 65536"/>
                      <a:gd name="T13" fmla="*/ 0 60000 65536"/>
                      <a:gd name="T14" fmla="*/ 0 60000 65536"/>
                      <a:gd name="T15" fmla="*/ 0 w 3615"/>
                      <a:gd name="T16" fmla="*/ 0 h 10500"/>
                      <a:gd name="T17" fmla="*/ 3615 w 3615"/>
                      <a:gd name="T18" fmla="*/ 10500 h 10500"/>
                    </a:gdLst>
                    <a:ahLst/>
                    <a:cxnLst>
                      <a:cxn ang="T10">
                        <a:pos x="T0" y="T1"/>
                      </a:cxn>
                      <a:cxn ang="T11">
                        <a:pos x="T2" y="T3"/>
                      </a:cxn>
                      <a:cxn ang="T12">
                        <a:pos x="T4" y="T5"/>
                      </a:cxn>
                      <a:cxn ang="T13">
                        <a:pos x="T6" y="T7"/>
                      </a:cxn>
                      <a:cxn ang="T14">
                        <a:pos x="T8" y="T9"/>
                      </a:cxn>
                    </a:cxnLst>
                    <a:rect l="T15" t="T16" r="T17" b="T18"/>
                    <a:pathLst>
                      <a:path w="3615" h="10500">
                        <a:moveTo>
                          <a:pt x="3615" y="0"/>
                        </a:moveTo>
                        <a:cubicBezTo>
                          <a:pt x="1942" y="0"/>
                          <a:pt x="2489" y="10500"/>
                          <a:pt x="827" y="10500"/>
                        </a:cubicBezTo>
                        <a:cubicBezTo>
                          <a:pt x="0" y="10500"/>
                          <a:pt x="0" y="10500"/>
                          <a:pt x="0" y="10500"/>
                        </a:cubicBezTo>
                        <a:cubicBezTo>
                          <a:pt x="1662" y="10500"/>
                          <a:pt x="1117" y="0"/>
                          <a:pt x="2788" y="0"/>
                        </a:cubicBezTo>
                        <a:lnTo>
                          <a:pt x="3615" y="0"/>
                        </a:lnTo>
                        <a:close/>
                      </a:path>
                    </a:pathLst>
                  </a:custGeom>
                  <a:grpFill/>
                  <a:ln w="6350">
                    <a:solidFill>
                      <a:srgbClr val="0070C0"/>
                    </a:solidFill>
                    <a:round/>
                    <a:headEnd/>
                    <a:tailEnd/>
                  </a:ln>
                </p:spPr>
                <p:txBody>
                  <a:bodyPr/>
                  <a:lstStyle/>
                  <a:p>
                    <a:endParaRPr lang="en-US"/>
                  </a:p>
                </p:txBody>
              </p:sp>
              <p:sp>
                <p:nvSpPr>
                  <p:cNvPr id="41" name="Freeform 13">
                    <a:extLst>
                      <a:ext uri="{FF2B5EF4-FFF2-40B4-BE49-F238E27FC236}">
                        <a16:creationId xmlns:a16="http://schemas.microsoft.com/office/drawing/2014/main" id="{51120478-C9B6-7C47-E613-DE4F8A36ACAF}"/>
                      </a:ext>
                    </a:extLst>
                  </p:cNvPr>
                  <p:cNvSpPr>
                    <a:spLocks noChangeAspect="1"/>
                  </p:cNvSpPr>
                  <p:nvPr/>
                </p:nvSpPr>
                <p:spPr bwMode="auto">
                  <a:xfrm rot="5400000">
                    <a:off x="6508509" y="2737546"/>
                    <a:ext cx="386102" cy="189638"/>
                  </a:xfrm>
                  <a:custGeom>
                    <a:avLst/>
                    <a:gdLst>
                      <a:gd name="T0" fmla="*/ 0 w 3615"/>
                      <a:gd name="T1" fmla="*/ 0 h 10475"/>
                      <a:gd name="T2" fmla="*/ 0 w 3615"/>
                      <a:gd name="T3" fmla="*/ 0 h 10475"/>
                      <a:gd name="T4" fmla="*/ 0 w 3615"/>
                      <a:gd name="T5" fmla="*/ 0 h 10475"/>
                      <a:gd name="T6" fmla="*/ 0 w 3615"/>
                      <a:gd name="T7" fmla="*/ 0 h 10475"/>
                      <a:gd name="T8" fmla="*/ 0 w 3615"/>
                      <a:gd name="T9" fmla="*/ 0 h 10475"/>
                      <a:gd name="T10" fmla="*/ 0 60000 65536"/>
                      <a:gd name="T11" fmla="*/ 0 60000 65536"/>
                      <a:gd name="T12" fmla="*/ 0 60000 65536"/>
                      <a:gd name="T13" fmla="*/ 0 60000 65536"/>
                      <a:gd name="T14" fmla="*/ 0 60000 65536"/>
                      <a:gd name="T15" fmla="*/ 0 w 3615"/>
                      <a:gd name="T16" fmla="*/ 0 h 10475"/>
                      <a:gd name="T17" fmla="*/ 3615 w 3615"/>
                      <a:gd name="T18" fmla="*/ 10475 h 10475"/>
                    </a:gdLst>
                    <a:ahLst/>
                    <a:cxnLst>
                      <a:cxn ang="T10">
                        <a:pos x="T0" y="T1"/>
                      </a:cxn>
                      <a:cxn ang="T11">
                        <a:pos x="T2" y="T3"/>
                      </a:cxn>
                      <a:cxn ang="T12">
                        <a:pos x="T4" y="T5"/>
                      </a:cxn>
                      <a:cxn ang="T13">
                        <a:pos x="T6" y="T7"/>
                      </a:cxn>
                      <a:cxn ang="T14">
                        <a:pos x="T8" y="T9"/>
                      </a:cxn>
                    </a:cxnLst>
                    <a:rect l="T15" t="T16" r="T17" b="T18"/>
                    <a:pathLst>
                      <a:path w="3615" h="10475">
                        <a:moveTo>
                          <a:pt x="3615" y="0"/>
                        </a:moveTo>
                        <a:cubicBezTo>
                          <a:pt x="1942" y="0"/>
                          <a:pt x="2490" y="10475"/>
                          <a:pt x="827" y="10475"/>
                        </a:cubicBezTo>
                        <a:cubicBezTo>
                          <a:pt x="0" y="10475"/>
                          <a:pt x="0" y="10475"/>
                          <a:pt x="0" y="10475"/>
                        </a:cubicBezTo>
                        <a:cubicBezTo>
                          <a:pt x="1663" y="10475"/>
                          <a:pt x="1118" y="0"/>
                          <a:pt x="2788" y="0"/>
                        </a:cubicBezTo>
                        <a:lnTo>
                          <a:pt x="3615" y="0"/>
                        </a:lnTo>
                        <a:close/>
                      </a:path>
                    </a:pathLst>
                  </a:custGeom>
                  <a:grpFill/>
                  <a:ln w="6350">
                    <a:solidFill>
                      <a:srgbClr val="0070C0"/>
                    </a:solidFill>
                    <a:round/>
                    <a:headEnd/>
                    <a:tailEnd/>
                  </a:ln>
                </p:spPr>
                <p:txBody>
                  <a:bodyPr/>
                  <a:lstStyle/>
                  <a:p>
                    <a:endParaRPr lang="en-US"/>
                  </a:p>
                </p:txBody>
              </p:sp>
              <p:sp>
                <p:nvSpPr>
                  <p:cNvPr id="42" name="Freeform 9">
                    <a:extLst>
                      <a:ext uri="{FF2B5EF4-FFF2-40B4-BE49-F238E27FC236}">
                        <a16:creationId xmlns:a16="http://schemas.microsoft.com/office/drawing/2014/main" id="{FD2C94CA-0E25-0FAE-CDE1-F21D58A44142}"/>
                      </a:ext>
                    </a:extLst>
                  </p:cNvPr>
                  <p:cNvSpPr>
                    <a:spLocks noChangeAspect="1"/>
                  </p:cNvSpPr>
                  <p:nvPr/>
                </p:nvSpPr>
                <p:spPr bwMode="auto">
                  <a:xfrm rot="5400000">
                    <a:off x="6506801" y="2141308"/>
                    <a:ext cx="389520" cy="189638"/>
                  </a:xfrm>
                  <a:custGeom>
                    <a:avLst/>
                    <a:gdLst>
                      <a:gd name="T0" fmla="*/ 0 w 3615"/>
                      <a:gd name="T1" fmla="*/ 0 h 10475"/>
                      <a:gd name="T2" fmla="*/ 0 w 3615"/>
                      <a:gd name="T3" fmla="*/ 0 h 10475"/>
                      <a:gd name="T4" fmla="*/ 0 w 3615"/>
                      <a:gd name="T5" fmla="*/ 0 h 10475"/>
                      <a:gd name="T6" fmla="*/ 0 w 3615"/>
                      <a:gd name="T7" fmla="*/ 0 h 10475"/>
                      <a:gd name="T8" fmla="*/ 0 w 3615"/>
                      <a:gd name="T9" fmla="*/ 0 h 10475"/>
                      <a:gd name="T10" fmla="*/ 0 60000 65536"/>
                      <a:gd name="T11" fmla="*/ 0 60000 65536"/>
                      <a:gd name="T12" fmla="*/ 0 60000 65536"/>
                      <a:gd name="T13" fmla="*/ 0 60000 65536"/>
                      <a:gd name="T14" fmla="*/ 0 60000 65536"/>
                      <a:gd name="T15" fmla="*/ 0 w 3615"/>
                      <a:gd name="T16" fmla="*/ 0 h 10475"/>
                      <a:gd name="T17" fmla="*/ 3615 w 3615"/>
                      <a:gd name="T18" fmla="*/ 10475 h 10475"/>
                    </a:gdLst>
                    <a:ahLst/>
                    <a:cxnLst>
                      <a:cxn ang="T10">
                        <a:pos x="T0" y="T1"/>
                      </a:cxn>
                      <a:cxn ang="T11">
                        <a:pos x="T2" y="T3"/>
                      </a:cxn>
                      <a:cxn ang="T12">
                        <a:pos x="T4" y="T5"/>
                      </a:cxn>
                      <a:cxn ang="T13">
                        <a:pos x="T6" y="T7"/>
                      </a:cxn>
                      <a:cxn ang="T14">
                        <a:pos x="T8" y="T9"/>
                      </a:cxn>
                    </a:cxnLst>
                    <a:rect l="T15" t="T16" r="T17" b="T18"/>
                    <a:pathLst>
                      <a:path w="3615" h="10475">
                        <a:moveTo>
                          <a:pt x="3615" y="0"/>
                        </a:moveTo>
                        <a:cubicBezTo>
                          <a:pt x="1942" y="0"/>
                          <a:pt x="2489" y="10475"/>
                          <a:pt x="827" y="10475"/>
                        </a:cubicBezTo>
                        <a:cubicBezTo>
                          <a:pt x="0" y="10475"/>
                          <a:pt x="0" y="10475"/>
                          <a:pt x="0" y="10475"/>
                        </a:cubicBezTo>
                        <a:cubicBezTo>
                          <a:pt x="1662" y="10475"/>
                          <a:pt x="1118" y="0"/>
                          <a:pt x="2788" y="0"/>
                        </a:cubicBezTo>
                        <a:lnTo>
                          <a:pt x="3615" y="0"/>
                        </a:lnTo>
                        <a:close/>
                      </a:path>
                    </a:pathLst>
                  </a:custGeom>
                  <a:grpFill/>
                  <a:ln w="6350">
                    <a:solidFill>
                      <a:srgbClr val="0070C0"/>
                    </a:solidFill>
                    <a:round/>
                    <a:headEnd/>
                    <a:tailEnd/>
                  </a:ln>
                </p:spPr>
                <p:txBody>
                  <a:bodyPr/>
                  <a:lstStyle/>
                  <a:p>
                    <a:endParaRPr lang="en-US"/>
                  </a:p>
                </p:txBody>
              </p:sp>
              <p:sp>
                <p:nvSpPr>
                  <p:cNvPr id="43" name="Freeform 9">
                    <a:extLst>
                      <a:ext uri="{FF2B5EF4-FFF2-40B4-BE49-F238E27FC236}">
                        <a16:creationId xmlns:a16="http://schemas.microsoft.com/office/drawing/2014/main" id="{191991AA-40ED-4725-2D27-8670B62AD948}"/>
                      </a:ext>
                    </a:extLst>
                  </p:cNvPr>
                  <p:cNvSpPr>
                    <a:spLocks noChangeAspect="1"/>
                  </p:cNvSpPr>
                  <p:nvPr/>
                </p:nvSpPr>
                <p:spPr bwMode="auto">
                  <a:xfrm rot="5400000">
                    <a:off x="6508509" y="3349160"/>
                    <a:ext cx="386102" cy="189638"/>
                  </a:xfrm>
                  <a:custGeom>
                    <a:avLst/>
                    <a:gdLst>
                      <a:gd name="T0" fmla="*/ 0 w 3615"/>
                      <a:gd name="T1" fmla="*/ 0 h 10475"/>
                      <a:gd name="T2" fmla="*/ 0 w 3615"/>
                      <a:gd name="T3" fmla="*/ 0 h 10475"/>
                      <a:gd name="T4" fmla="*/ 0 w 3615"/>
                      <a:gd name="T5" fmla="*/ 0 h 10475"/>
                      <a:gd name="T6" fmla="*/ 0 w 3615"/>
                      <a:gd name="T7" fmla="*/ 0 h 10475"/>
                      <a:gd name="T8" fmla="*/ 0 w 3615"/>
                      <a:gd name="T9" fmla="*/ 0 h 10475"/>
                      <a:gd name="T10" fmla="*/ 0 60000 65536"/>
                      <a:gd name="T11" fmla="*/ 0 60000 65536"/>
                      <a:gd name="T12" fmla="*/ 0 60000 65536"/>
                      <a:gd name="T13" fmla="*/ 0 60000 65536"/>
                      <a:gd name="T14" fmla="*/ 0 60000 65536"/>
                      <a:gd name="T15" fmla="*/ 0 w 3615"/>
                      <a:gd name="T16" fmla="*/ 0 h 10475"/>
                      <a:gd name="T17" fmla="*/ 3615 w 3615"/>
                      <a:gd name="T18" fmla="*/ 10475 h 10475"/>
                    </a:gdLst>
                    <a:ahLst/>
                    <a:cxnLst>
                      <a:cxn ang="T10">
                        <a:pos x="T0" y="T1"/>
                      </a:cxn>
                      <a:cxn ang="T11">
                        <a:pos x="T2" y="T3"/>
                      </a:cxn>
                      <a:cxn ang="T12">
                        <a:pos x="T4" y="T5"/>
                      </a:cxn>
                      <a:cxn ang="T13">
                        <a:pos x="T6" y="T7"/>
                      </a:cxn>
                      <a:cxn ang="T14">
                        <a:pos x="T8" y="T9"/>
                      </a:cxn>
                    </a:cxnLst>
                    <a:rect l="T15" t="T16" r="T17" b="T18"/>
                    <a:pathLst>
                      <a:path w="3615" h="10475">
                        <a:moveTo>
                          <a:pt x="3615" y="0"/>
                        </a:moveTo>
                        <a:cubicBezTo>
                          <a:pt x="1942" y="0"/>
                          <a:pt x="2489" y="10475"/>
                          <a:pt x="827" y="10475"/>
                        </a:cubicBezTo>
                        <a:cubicBezTo>
                          <a:pt x="0" y="10475"/>
                          <a:pt x="0" y="10475"/>
                          <a:pt x="0" y="10475"/>
                        </a:cubicBezTo>
                        <a:cubicBezTo>
                          <a:pt x="1662" y="10475"/>
                          <a:pt x="1118" y="0"/>
                          <a:pt x="2788" y="0"/>
                        </a:cubicBezTo>
                        <a:lnTo>
                          <a:pt x="3615" y="0"/>
                        </a:lnTo>
                        <a:close/>
                      </a:path>
                    </a:pathLst>
                  </a:custGeom>
                  <a:grpFill/>
                  <a:ln w="6350">
                    <a:solidFill>
                      <a:srgbClr val="0070C0"/>
                    </a:solidFill>
                    <a:round/>
                    <a:headEnd/>
                    <a:tailEnd/>
                  </a:ln>
                </p:spPr>
                <p:txBody>
                  <a:bodyPr/>
                  <a:lstStyle/>
                  <a:p>
                    <a:endParaRPr lang="en-US"/>
                  </a:p>
                </p:txBody>
              </p:sp>
              <p:sp>
                <p:nvSpPr>
                  <p:cNvPr id="44" name="Freeform 12">
                    <a:extLst>
                      <a:ext uri="{FF2B5EF4-FFF2-40B4-BE49-F238E27FC236}">
                        <a16:creationId xmlns:a16="http://schemas.microsoft.com/office/drawing/2014/main" id="{0BE59489-1B17-8B8D-1E11-2CCD8219A64C}"/>
                      </a:ext>
                    </a:extLst>
                  </p:cNvPr>
                  <p:cNvSpPr>
                    <a:spLocks noChangeAspect="1"/>
                  </p:cNvSpPr>
                  <p:nvPr/>
                </p:nvSpPr>
                <p:spPr bwMode="auto">
                  <a:xfrm rot="5400000">
                    <a:off x="6508509" y="2440281"/>
                    <a:ext cx="386102" cy="189638"/>
                  </a:xfrm>
                  <a:custGeom>
                    <a:avLst/>
                    <a:gdLst>
                      <a:gd name="T0" fmla="*/ 0 w 3607"/>
                      <a:gd name="T1" fmla="*/ 0 h 10500"/>
                      <a:gd name="T2" fmla="*/ 0 w 3607"/>
                      <a:gd name="T3" fmla="*/ 0 h 10500"/>
                      <a:gd name="T4" fmla="*/ 0 w 3607"/>
                      <a:gd name="T5" fmla="*/ 0 h 10500"/>
                      <a:gd name="T6" fmla="*/ 0 w 3607"/>
                      <a:gd name="T7" fmla="*/ 0 h 10500"/>
                      <a:gd name="T8" fmla="*/ 0 w 3607"/>
                      <a:gd name="T9" fmla="*/ 0 h 10500"/>
                      <a:gd name="T10" fmla="*/ 0 60000 65536"/>
                      <a:gd name="T11" fmla="*/ 0 60000 65536"/>
                      <a:gd name="T12" fmla="*/ 0 60000 65536"/>
                      <a:gd name="T13" fmla="*/ 0 60000 65536"/>
                      <a:gd name="T14" fmla="*/ 0 60000 65536"/>
                      <a:gd name="T15" fmla="*/ 0 w 3607"/>
                      <a:gd name="T16" fmla="*/ 0 h 10500"/>
                      <a:gd name="T17" fmla="*/ 3607 w 3607"/>
                      <a:gd name="T18" fmla="*/ 10500 h 10500"/>
                    </a:gdLst>
                    <a:ahLst/>
                    <a:cxnLst>
                      <a:cxn ang="T10">
                        <a:pos x="T0" y="T1"/>
                      </a:cxn>
                      <a:cxn ang="T11">
                        <a:pos x="T2" y="T3"/>
                      </a:cxn>
                      <a:cxn ang="T12">
                        <a:pos x="T4" y="T5"/>
                      </a:cxn>
                      <a:cxn ang="T13">
                        <a:pos x="T6" y="T7"/>
                      </a:cxn>
                      <a:cxn ang="T14">
                        <a:pos x="T8" y="T9"/>
                      </a:cxn>
                    </a:cxnLst>
                    <a:rect l="T15" t="T16" r="T17" b="T18"/>
                    <a:pathLst>
                      <a:path w="3607" h="10500">
                        <a:moveTo>
                          <a:pt x="3607" y="10500"/>
                        </a:moveTo>
                        <a:cubicBezTo>
                          <a:pt x="1937" y="10500"/>
                          <a:pt x="2484" y="0"/>
                          <a:pt x="825" y="0"/>
                        </a:cubicBezTo>
                        <a:cubicBezTo>
                          <a:pt x="0" y="0"/>
                          <a:pt x="0" y="0"/>
                          <a:pt x="0" y="0"/>
                        </a:cubicBezTo>
                        <a:cubicBezTo>
                          <a:pt x="1659" y="0"/>
                          <a:pt x="1115" y="10500"/>
                          <a:pt x="2782" y="10500"/>
                        </a:cubicBezTo>
                        <a:lnTo>
                          <a:pt x="3607" y="10500"/>
                        </a:lnTo>
                        <a:close/>
                      </a:path>
                    </a:pathLst>
                  </a:custGeom>
                  <a:grpFill/>
                  <a:ln w="6350">
                    <a:solidFill>
                      <a:srgbClr val="0070C0"/>
                    </a:solidFill>
                    <a:round/>
                    <a:headEnd/>
                    <a:tailEnd/>
                  </a:ln>
                </p:spPr>
                <p:txBody>
                  <a:bodyPr/>
                  <a:lstStyle/>
                  <a:p>
                    <a:endParaRPr lang="en-US"/>
                  </a:p>
                </p:txBody>
              </p:sp>
              <p:sp>
                <p:nvSpPr>
                  <p:cNvPr id="45" name="Freeform 8">
                    <a:extLst>
                      <a:ext uri="{FF2B5EF4-FFF2-40B4-BE49-F238E27FC236}">
                        <a16:creationId xmlns:a16="http://schemas.microsoft.com/office/drawing/2014/main" id="{67E3DF4D-36A0-60C1-EE1F-789B27D5A718}"/>
                      </a:ext>
                    </a:extLst>
                  </p:cNvPr>
                  <p:cNvSpPr>
                    <a:spLocks noChangeAspect="1"/>
                  </p:cNvSpPr>
                  <p:nvPr/>
                </p:nvSpPr>
                <p:spPr bwMode="auto">
                  <a:xfrm rot="5400000">
                    <a:off x="6506801" y="3053603"/>
                    <a:ext cx="389520" cy="189638"/>
                  </a:xfrm>
                  <a:custGeom>
                    <a:avLst/>
                    <a:gdLst>
                      <a:gd name="T0" fmla="*/ 0 w 3607"/>
                      <a:gd name="T1" fmla="*/ 0 h 10500"/>
                      <a:gd name="T2" fmla="*/ 0 w 3607"/>
                      <a:gd name="T3" fmla="*/ 0 h 10500"/>
                      <a:gd name="T4" fmla="*/ 0 w 3607"/>
                      <a:gd name="T5" fmla="*/ 0 h 10500"/>
                      <a:gd name="T6" fmla="*/ 0 w 3607"/>
                      <a:gd name="T7" fmla="*/ 0 h 10500"/>
                      <a:gd name="T8" fmla="*/ 0 w 3607"/>
                      <a:gd name="T9" fmla="*/ 0 h 10500"/>
                      <a:gd name="T10" fmla="*/ 0 60000 65536"/>
                      <a:gd name="T11" fmla="*/ 0 60000 65536"/>
                      <a:gd name="T12" fmla="*/ 0 60000 65536"/>
                      <a:gd name="T13" fmla="*/ 0 60000 65536"/>
                      <a:gd name="T14" fmla="*/ 0 60000 65536"/>
                      <a:gd name="T15" fmla="*/ 0 w 3607"/>
                      <a:gd name="T16" fmla="*/ 0 h 10500"/>
                      <a:gd name="T17" fmla="*/ 3607 w 3607"/>
                      <a:gd name="T18" fmla="*/ 10500 h 10500"/>
                    </a:gdLst>
                    <a:ahLst/>
                    <a:cxnLst>
                      <a:cxn ang="T10">
                        <a:pos x="T0" y="T1"/>
                      </a:cxn>
                      <a:cxn ang="T11">
                        <a:pos x="T2" y="T3"/>
                      </a:cxn>
                      <a:cxn ang="T12">
                        <a:pos x="T4" y="T5"/>
                      </a:cxn>
                      <a:cxn ang="T13">
                        <a:pos x="T6" y="T7"/>
                      </a:cxn>
                      <a:cxn ang="T14">
                        <a:pos x="T8" y="T9"/>
                      </a:cxn>
                    </a:cxnLst>
                    <a:rect l="T15" t="T16" r="T17" b="T18"/>
                    <a:pathLst>
                      <a:path w="3607" h="10500">
                        <a:moveTo>
                          <a:pt x="3607" y="10500"/>
                        </a:moveTo>
                        <a:cubicBezTo>
                          <a:pt x="1937" y="10500"/>
                          <a:pt x="2484" y="0"/>
                          <a:pt x="825" y="0"/>
                        </a:cubicBezTo>
                        <a:cubicBezTo>
                          <a:pt x="0" y="0"/>
                          <a:pt x="0" y="0"/>
                          <a:pt x="0" y="0"/>
                        </a:cubicBezTo>
                        <a:cubicBezTo>
                          <a:pt x="1659" y="0"/>
                          <a:pt x="1115" y="10500"/>
                          <a:pt x="2782" y="10500"/>
                        </a:cubicBezTo>
                        <a:lnTo>
                          <a:pt x="3607" y="10500"/>
                        </a:lnTo>
                        <a:close/>
                      </a:path>
                    </a:pathLst>
                  </a:custGeom>
                  <a:grpFill/>
                  <a:ln w="6350">
                    <a:solidFill>
                      <a:srgbClr val="0070C0"/>
                    </a:solidFill>
                    <a:round/>
                    <a:headEnd/>
                    <a:tailEnd/>
                  </a:ln>
                </p:spPr>
                <p:txBody>
                  <a:bodyPr/>
                  <a:lstStyle/>
                  <a:p>
                    <a:endParaRPr lang="en-US"/>
                  </a:p>
                </p:txBody>
              </p:sp>
              <p:sp>
                <p:nvSpPr>
                  <p:cNvPr id="46" name="Freeform 7">
                    <a:extLst>
                      <a:ext uri="{FF2B5EF4-FFF2-40B4-BE49-F238E27FC236}">
                        <a16:creationId xmlns:a16="http://schemas.microsoft.com/office/drawing/2014/main" id="{D67404E4-938D-237D-22DE-084DA376ED57}"/>
                      </a:ext>
                    </a:extLst>
                  </p:cNvPr>
                  <p:cNvSpPr>
                    <a:spLocks noChangeAspect="1"/>
                  </p:cNvSpPr>
                  <p:nvPr/>
                </p:nvSpPr>
                <p:spPr bwMode="auto">
                  <a:xfrm rot="5400000">
                    <a:off x="6507131" y="2141639"/>
                    <a:ext cx="389520" cy="188977"/>
                  </a:xfrm>
                  <a:custGeom>
                    <a:avLst/>
                    <a:gdLst>
                      <a:gd name="T0" fmla="*/ 0 w 3607"/>
                      <a:gd name="T1" fmla="*/ 0 h 10475"/>
                      <a:gd name="T2" fmla="*/ 0 w 3607"/>
                      <a:gd name="T3" fmla="*/ 0 h 10475"/>
                      <a:gd name="T4" fmla="*/ 0 w 3607"/>
                      <a:gd name="T5" fmla="*/ 0 h 10475"/>
                      <a:gd name="T6" fmla="*/ 0 w 3607"/>
                      <a:gd name="T7" fmla="*/ 0 h 10475"/>
                      <a:gd name="T8" fmla="*/ 0 w 3607"/>
                      <a:gd name="T9" fmla="*/ 0 h 10475"/>
                      <a:gd name="T10" fmla="*/ 0 60000 65536"/>
                      <a:gd name="T11" fmla="*/ 0 60000 65536"/>
                      <a:gd name="T12" fmla="*/ 0 60000 65536"/>
                      <a:gd name="T13" fmla="*/ 0 60000 65536"/>
                      <a:gd name="T14" fmla="*/ 0 60000 65536"/>
                      <a:gd name="T15" fmla="*/ 0 w 3607"/>
                      <a:gd name="T16" fmla="*/ 0 h 10475"/>
                      <a:gd name="T17" fmla="*/ 3607 w 3607"/>
                      <a:gd name="T18" fmla="*/ 10475 h 10475"/>
                    </a:gdLst>
                    <a:ahLst/>
                    <a:cxnLst>
                      <a:cxn ang="T10">
                        <a:pos x="T0" y="T1"/>
                      </a:cxn>
                      <a:cxn ang="T11">
                        <a:pos x="T2" y="T3"/>
                      </a:cxn>
                      <a:cxn ang="T12">
                        <a:pos x="T4" y="T5"/>
                      </a:cxn>
                      <a:cxn ang="T13">
                        <a:pos x="T6" y="T7"/>
                      </a:cxn>
                      <a:cxn ang="T14">
                        <a:pos x="T8" y="T9"/>
                      </a:cxn>
                    </a:cxnLst>
                    <a:rect l="T15" t="T16" r="T17" b="T18"/>
                    <a:pathLst>
                      <a:path w="3607" h="10475">
                        <a:moveTo>
                          <a:pt x="3607" y="10475"/>
                        </a:moveTo>
                        <a:cubicBezTo>
                          <a:pt x="1937" y="10475"/>
                          <a:pt x="2484" y="0"/>
                          <a:pt x="825" y="0"/>
                        </a:cubicBezTo>
                        <a:cubicBezTo>
                          <a:pt x="0" y="0"/>
                          <a:pt x="0" y="0"/>
                          <a:pt x="0" y="0"/>
                        </a:cubicBezTo>
                        <a:cubicBezTo>
                          <a:pt x="1659" y="0"/>
                          <a:pt x="1115" y="10475"/>
                          <a:pt x="2782" y="10475"/>
                        </a:cubicBezTo>
                        <a:lnTo>
                          <a:pt x="3607" y="10475"/>
                        </a:lnTo>
                        <a:close/>
                      </a:path>
                    </a:pathLst>
                  </a:custGeom>
                  <a:grpFill/>
                  <a:ln w="6350">
                    <a:solidFill>
                      <a:srgbClr val="0070C0"/>
                    </a:solidFill>
                    <a:round/>
                    <a:headEnd/>
                    <a:tailEnd/>
                  </a:ln>
                </p:spPr>
                <p:txBody>
                  <a:bodyPr/>
                  <a:lstStyle/>
                  <a:p>
                    <a:endParaRPr lang="en-US"/>
                  </a:p>
                </p:txBody>
              </p:sp>
              <p:sp>
                <p:nvSpPr>
                  <p:cNvPr id="47" name="Freeform 11">
                    <a:extLst>
                      <a:ext uri="{FF2B5EF4-FFF2-40B4-BE49-F238E27FC236}">
                        <a16:creationId xmlns:a16="http://schemas.microsoft.com/office/drawing/2014/main" id="{7A1307D8-6DB7-EB51-3101-AA43BE95DF53}"/>
                      </a:ext>
                    </a:extLst>
                  </p:cNvPr>
                  <p:cNvSpPr>
                    <a:spLocks noChangeAspect="1"/>
                  </p:cNvSpPr>
                  <p:nvPr/>
                </p:nvSpPr>
                <p:spPr bwMode="auto">
                  <a:xfrm rot="5400000">
                    <a:off x="6509170" y="2737546"/>
                    <a:ext cx="386102" cy="189638"/>
                  </a:xfrm>
                  <a:custGeom>
                    <a:avLst/>
                    <a:gdLst>
                      <a:gd name="T0" fmla="*/ 0 w 3607"/>
                      <a:gd name="T1" fmla="*/ 0 h 10475"/>
                      <a:gd name="T2" fmla="*/ 0 w 3607"/>
                      <a:gd name="T3" fmla="*/ 0 h 10475"/>
                      <a:gd name="T4" fmla="*/ 0 w 3607"/>
                      <a:gd name="T5" fmla="*/ 0 h 10475"/>
                      <a:gd name="T6" fmla="*/ 0 w 3607"/>
                      <a:gd name="T7" fmla="*/ 0 h 10475"/>
                      <a:gd name="T8" fmla="*/ 0 w 3607"/>
                      <a:gd name="T9" fmla="*/ 0 h 10475"/>
                      <a:gd name="T10" fmla="*/ 0 60000 65536"/>
                      <a:gd name="T11" fmla="*/ 0 60000 65536"/>
                      <a:gd name="T12" fmla="*/ 0 60000 65536"/>
                      <a:gd name="T13" fmla="*/ 0 60000 65536"/>
                      <a:gd name="T14" fmla="*/ 0 60000 65536"/>
                      <a:gd name="T15" fmla="*/ 0 w 3607"/>
                      <a:gd name="T16" fmla="*/ 0 h 10475"/>
                      <a:gd name="T17" fmla="*/ 3607 w 3607"/>
                      <a:gd name="T18" fmla="*/ 10475 h 10475"/>
                    </a:gdLst>
                    <a:ahLst/>
                    <a:cxnLst>
                      <a:cxn ang="T10">
                        <a:pos x="T0" y="T1"/>
                      </a:cxn>
                      <a:cxn ang="T11">
                        <a:pos x="T2" y="T3"/>
                      </a:cxn>
                      <a:cxn ang="T12">
                        <a:pos x="T4" y="T5"/>
                      </a:cxn>
                      <a:cxn ang="T13">
                        <a:pos x="T6" y="T7"/>
                      </a:cxn>
                      <a:cxn ang="T14">
                        <a:pos x="T8" y="T9"/>
                      </a:cxn>
                    </a:cxnLst>
                    <a:rect l="T15" t="T16" r="T17" b="T18"/>
                    <a:pathLst>
                      <a:path w="3607" h="10475">
                        <a:moveTo>
                          <a:pt x="3607" y="10475"/>
                        </a:moveTo>
                        <a:cubicBezTo>
                          <a:pt x="1937" y="10475"/>
                          <a:pt x="2484" y="0"/>
                          <a:pt x="825" y="0"/>
                        </a:cubicBezTo>
                        <a:cubicBezTo>
                          <a:pt x="0" y="0"/>
                          <a:pt x="0" y="0"/>
                          <a:pt x="0" y="0"/>
                        </a:cubicBezTo>
                        <a:cubicBezTo>
                          <a:pt x="1659" y="0"/>
                          <a:pt x="1115" y="10475"/>
                          <a:pt x="2782" y="10475"/>
                        </a:cubicBezTo>
                        <a:lnTo>
                          <a:pt x="3607" y="10475"/>
                        </a:lnTo>
                        <a:close/>
                      </a:path>
                    </a:pathLst>
                  </a:custGeom>
                  <a:grpFill/>
                  <a:ln w="6350">
                    <a:solidFill>
                      <a:srgbClr val="0070C0"/>
                    </a:solidFill>
                    <a:round/>
                    <a:headEnd/>
                    <a:tailEnd/>
                  </a:ln>
                </p:spPr>
                <p:txBody>
                  <a:bodyPr/>
                  <a:lstStyle/>
                  <a:p>
                    <a:endParaRPr lang="en-US"/>
                  </a:p>
                </p:txBody>
              </p:sp>
              <p:sp>
                <p:nvSpPr>
                  <p:cNvPr id="531" name="Freeform 7">
                    <a:extLst>
                      <a:ext uri="{FF2B5EF4-FFF2-40B4-BE49-F238E27FC236}">
                        <a16:creationId xmlns:a16="http://schemas.microsoft.com/office/drawing/2014/main" id="{080910E2-11B6-2D04-9D0D-1B673BBE6FB7}"/>
                      </a:ext>
                    </a:extLst>
                  </p:cNvPr>
                  <p:cNvSpPr>
                    <a:spLocks noChangeAspect="1"/>
                  </p:cNvSpPr>
                  <p:nvPr/>
                </p:nvSpPr>
                <p:spPr bwMode="auto">
                  <a:xfrm rot="5400000">
                    <a:off x="6508839" y="3349490"/>
                    <a:ext cx="386102" cy="188977"/>
                  </a:xfrm>
                  <a:custGeom>
                    <a:avLst/>
                    <a:gdLst>
                      <a:gd name="T0" fmla="*/ 0 w 3607"/>
                      <a:gd name="T1" fmla="*/ 0 h 10475"/>
                      <a:gd name="T2" fmla="*/ 0 w 3607"/>
                      <a:gd name="T3" fmla="*/ 0 h 10475"/>
                      <a:gd name="T4" fmla="*/ 0 w 3607"/>
                      <a:gd name="T5" fmla="*/ 0 h 10475"/>
                      <a:gd name="T6" fmla="*/ 0 w 3607"/>
                      <a:gd name="T7" fmla="*/ 0 h 10475"/>
                      <a:gd name="T8" fmla="*/ 0 w 3607"/>
                      <a:gd name="T9" fmla="*/ 0 h 10475"/>
                      <a:gd name="T10" fmla="*/ 0 60000 65536"/>
                      <a:gd name="T11" fmla="*/ 0 60000 65536"/>
                      <a:gd name="T12" fmla="*/ 0 60000 65536"/>
                      <a:gd name="T13" fmla="*/ 0 60000 65536"/>
                      <a:gd name="T14" fmla="*/ 0 60000 65536"/>
                      <a:gd name="T15" fmla="*/ 0 w 3607"/>
                      <a:gd name="T16" fmla="*/ 0 h 10475"/>
                      <a:gd name="T17" fmla="*/ 3607 w 3607"/>
                      <a:gd name="T18" fmla="*/ 10475 h 10475"/>
                    </a:gdLst>
                    <a:ahLst/>
                    <a:cxnLst>
                      <a:cxn ang="T10">
                        <a:pos x="T0" y="T1"/>
                      </a:cxn>
                      <a:cxn ang="T11">
                        <a:pos x="T2" y="T3"/>
                      </a:cxn>
                      <a:cxn ang="T12">
                        <a:pos x="T4" y="T5"/>
                      </a:cxn>
                      <a:cxn ang="T13">
                        <a:pos x="T6" y="T7"/>
                      </a:cxn>
                      <a:cxn ang="T14">
                        <a:pos x="T8" y="T9"/>
                      </a:cxn>
                    </a:cxnLst>
                    <a:rect l="T15" t="T16" r="T17" b="T18"/>
                    <a:pathLst>
                      <a:path w="3607" h="10475">
                        <a:moveTo>
                          <a:pt x="3607" y="10475"/>
                        </a:moveTo>
                        <a:cubicBezTo>
                          <a:pt x="1937" y="10475"/>
                          <a:pt x="2484" y="0"/>
                          <a:pt x="825" y="0"/>
                        </a:cubicBezTo>
                        <a:cubicBezTo>
                          <a:pt x="0" y="0"/>
                          <a:pt x="0" y="0"/>
                          <a:pt x="0" y="0"/>
                        </a:cubicBezTo>
                        <a:cubicBezTo>
                          <a:pt x="1659" y="0"/>
                          <a:pt x="1115" y="10475"/>
                          <a:pt x="2782" y="10475"/>
                        </a:cubicBezTo>
                        <a:lnTo>
                          <a:pt x="3607" y="10475"/>
                        </a:lnTo>
                        <a:close/>
                      </a:path>
                    </a:pathLst>
                  </a:custGeom>
                  <a:grpFill/>
                  <a:ln w="6350">
                    <a:solidFill>
                      <a:srgbClr val="0070C0"/>
                    </a:solidFill>
                    <a:round/>
                    <a:headEnd/>
                    <a:tailEnd/>
                  </a:ln>
                </p:spPr>
                <p:txBody>
                  <a:bodyPr/>
                  <a:lstStyle/>
                  <a:p>
                    <a:endParaRPr lang="en-US"/>
                  </a:p>
                </p:txBody>
              </p:sp>
            </p:grpSp>
          </p:grpSp>
          <p:grpSp>
            <p:nvGrpSpPr>
              <p:cNvPr id="217" name="Group 216">
                <a:extLst>
                  <a:ext uri="{FF2B5EF4-FFF2-40B4-BE49-F238E27FC236}">
                    <a16:creationId xmlns:a16="http://schemas.microsoft.com/office/drawing/2014/main" id="{4336FDA7-AB47-4304-7695-FA8FAF4C6818}"/>
                  </a:ext>
                </a:extLst>
              </p:cNvPr>
              <p:cNvGrpSpPr/>
              <p:nvPr/>
            </p:nvGrpSpPr>
            <p:grpSpPr>
              <a:xfrm>
                <a:off x="1341086" y="1269171"/>
                <a:ext cx="770965" cy="513594"/>
                <a:chOff x="1381726" y="1112858"/>
                <a:chExt cx="770965" cy="680067"/>
              </a:xfrm>
            </p:grpSpPr>
            <p:pic>
              <p:nvPicPr>
                <p:cNvPr id="554" name="Picture 553" descr="Green lines on a black background&#10;&#10;Description automatically generated">
                  <a:extLst>
                    <a:ext uri="{FF2B5EF4-FFF2-40B4-BE49-F238E27FC236}">
                      <a16:creationId xmlns:a16="http://schemas.microsoft.com/office/drawing/2014/main" id="{2CF6C349-0225-86BB-BFA4-CC23E40BAF00}"/>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rot="20793772">
                  <a:off x="1381726" y="1318443"/>
                  <a:ext cx="249477" cy="180586"/>
                </a:xfrm>
                <a:prstGeom prst="rect">
                  <a:avLst/>
                </a:prstGeom>
              </p:spPr>
            </p:pic>
            <p:pic>
              <p:nvPicPr>
                <p:cNvPr id="556" name="Picture 555" descr="Orange lines on a black background&#10;&#10;Description automatically generated">
                  <a:extLst>
                    <a:ext uri="{FF2B5EF4-FFF2-40B4-BE49-F238E27FC236}">
                      <a16:creationId xmlns:a16="http://schemas.microsoft.com/office/drawing/2014/main" id="{14CDBC83-60D2-4459-C7DF-607F6AC3CA4F}"/>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rot="20793772">
                  <a:off x="1634487" y="1112858"/>
                  <a:ext cx="249477" cy="180586"/>
                </a:xfrm>
                <a:prstGeom prst="rect">
                  <a:avLst/>
                </a:prstGeom>
              </p:spPr>
            </p:pic>
            <p:pic>
              <p:nvPicPr>
                <p:cNvPr id="558" name="Picture 557" descr="Purple lines on a black background&#10;&#10;Description automatically generated">
                  <a:extLst>
                    <a:ext uri="{FF2B5EF4-FFF2-40B4-BE49-F238E27FC236}">
                      <a16:creationId xmlns:a16="http://schemas.microsoft.com/office/drawing/2014/main" id="{737D0913-8E60-CD8E-EF4A-DFA36DDC959C}"/>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rot="20793772">
                  <a:off x="1884172" y="1163315"/>
                  <a:ext cx="249477" cy="180586"/>
                </a:xfrm>
                <a:prstGeom prst="rect">
                  <a:avLst/>
                </a:prstGeom>
              </p:spPr>
            </p:pic>
            <p:pic>
              <p:nvPicPr>
                <p:cNvPr id="560" name="Picture 559" descr="Blue lines on a black background&#10;&#10;Description automatically generated">
                  <a:extLst>
                    <a:ext uri="{FF2B5EF4-FFF2-40B4-BE49-F238E27FC236}">
                      <a16:creationId xmlns:a16="http://schemas.microsoft.com/office/drawing/2014/main" id="{F9832778-3E4E-B5F9-5C77-FC19AEA08261}"/>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rot="20793772">
                  <a:off x="1387039" y="1549786"/>
                  <a:ext cx="248992" cy="181055"/>
                </a:xfrm>
                <a:prstGeom prst="rect">
                  <a:avLst/>
                </a:prstGeom>
              </p:spPr>
            </p:pic>
            <p:pic>
              <p:nvPicPr>
                <p:cNvPr id="562" name="Picture 561" descr="Yellow lines on a black background&#10;&#10;Description automatically generated">
                  <a:extLst>
                    <a:ext uri="{FF2B5EF4-FFF2-40B4-BE49-F238E27FC236}">
                      <a16:creationId xmlns:a16="http://schemas.microsoft.com/office/drawing/2014/main" id="{E551B192-AE4E-98A4-18D4-CD90951CA076}"/>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rot="20793772">
                  <a:off x="1634077" y="1359256"/>
                  <a:ext cx="248992" cy="181055"/>
                </a:xfrm>
                <a:prstGeom prst="rect">
                  <a:avLst/>
                </a:prstGeom>
              </p:spPr>
            </p:pic>
            <p:pic>
              <p:nvPicPr>
                <p:cNvPr id="564" name="Picture 563" descr="Blue lines on a black background&#10;&#10;Description automatically generated">
                  <a:extLst>
                    <a:ext uri="{FF2B5EF4-FFF2-40B4-BE49-F238E27FC236}">
                      <a16:creationId xmlns:a16="http://schemas.microsoft.com/office/drawing/2014/main" id="{1CDEE1E9-CCF6-A057-6273-E42D4901B787}"/>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rot="20793772">
                  <a:off x="1650666" y="1575149"/>
                  <a:ext cx="248992" cy="217776"/>
                </a:xfrm>
                <a:prstGeom prst="rect">
                  <a:avLst/>
                </a:prstGeom>
              </p:spPr>
            </p:pic>
            <p:pic>
              <p:nvPicPr>
                <p:cNvPr id="566" name="Picture 565" descr="Red lines on a black background&#10;&#10;Description automatically generated">
                  <a:extLst>
                    <a:ext uri="{FF2B5EF4-FFF2-40B4-BE49-F238E27FC236}">
                      <a16:creationId xmlns:a16="http://schemas.microsoft.com/office/drawing/2014/main" id="{CE4A49CF-7126-CE58-05B3-1F280E103D5E}"/>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rot="20793772">
                  <a:off x="1903699" y="1389520"/>
                  <a:ext cx="248992" cy="181055"/>
                </a:xfrm>
                <a:prstGeom prst="rect">
                  <a:avLst/>
                </a:prstGeom>
              </p:spPr>
            </p:pic>
          </p:grpSp>
          <p:sp>
            <p:nvSpPr>
              <p:cNvPr id="209" name="TextBox 208">
                <a:extLst>
                  <a:ext uri="{FF2B5EF4-FFF2-40B4-BE49-F238E27FC236}">
                    <a16:creationId xmlns:a16="http://schemas.microsoft.com/office/drawing/2014/main" id="{2B5EC220-A44B-A6F9-8F05-474100E02FD0}"/>
                  </a:ext>
                </a:extLst>
              </p:cNvPr>
              <p:cNvSpPr txBox="1"/>
              <p:nvPr/>
            </p:nvSpPr>
            <p:spPr>
              <a:xfrm>
                <a:off x="1274042" y="634033"/>
                <a:ext cx="941283" cy="400110"/>
              </a:xfrm>
              <a:prstGeom prst="rect">
                <a:avLst/>
              </a:prstGeom>
              <a:noFill/>
            </p:spPr>
            <p:txBody>
              <a:bodyPr wrap="none" rtlCol="0">
                <a:spAutoFit/>
              </a:bodyPr>
              <a:lstStyle/>
              <a:p>
                <a:pPr algn="ctr"/>
                <a:r>
                  <a:rPr lang="en-US" sz="1000"/>
                  <a:t>Metagenomic</a:t>
                </a:r>
                <a:br>
                  <a:rPr lang="en-US" sz="1000"/>
                </a:br>
                <a:r>
                  <a:rPr lang="en-US" sz="1000"/>
                  <a:t>DNA</a:t>
                </a:r>
              </a:p>
            </p:txBody>
          </p:sp>
          <p:sp>
            <p:nvSpPr>
              <p:cNvPr id="210" name="TextBox 209">
                <a:extLst>
                  <a:ext uri="{FF2B5EF4-FFF2-40B4-BE49-F238E27FC236}">
                    <a16:creationId xmlns:a16="http://schemas.microsoft.com/office/drawing/2014/main" id="{8D050621-82BA-DA1E-8B24-B26A7735EF70}"/>
                  </a:ext>
                </a:extLst>
              </p:cNvPr>
              <p:cNvSpPr txBox="1"/>
              <p:nvPr/>
            </p:nvSpPr>
            <p:spPr>
              <a:xfrm>
                <a:off x="1345196" y="1743142"/>
                <a:ext cx="748924" cy="400110"/>
              </a:xfrm>
              <a:prstGeom prst="rect">
                <a:avLst/>
              </a:prstGeom>
              <a:noFill/>
            </p:spPr>
            <p:txBody>
              <a:bodyPr wrap="none" rtlCol="0">
                <a:spAutoFit/>
              </a:bodyPr>
              <a:lstStyle/>
              <a:p>
                <a:pPr algn="ctr"/>
                <a:r>
                  <a:rPr lang="en-US" sz="1000"/>
                  <a:t>2-5 kb</a:t>
                </a:r>
                <a:br>
                  <a:rPr lang="en-US" sz="1000"/>
                </a:br>
                <a:r>
                  <a:rPr lang="en-US" sz="1000"/>
                  <a:t>fragments</a:t>
                </a:r>
              </a:p>
            </p:txBody>
          </p:sp>
          <p:sp>
            <p:nvSpPr>
              <p:cNvPr id="211" name="TextBox 210">
                <a:extLst>
                  <a:ext uri="{FF2B5EF4-FFF2-40B4-BE49-F238E27FC236}">
                    <a16:creationId xmlns:a16="http://schemas.microsoft.com/office/drawing/2014/main" id="{C0EC7539-F712-E4D4-04E8-765A6A736699}"/>
                  </a:ext>
                </a:extLst>
              </p:cNvPr>
              <p:cNvSpPr txBox="1"/>
              <p:nvPr/>
            </p:nvSpPr>
            <p:spPr>
              <a:xfrm>
                <a:off x="1152069" y="2871899"/>
                <a:ext cx="1160894" cy="400110"/>
              </a:xfrm>
              <a:prstGeom prst="rect">
                <a:avLst/>
              </a:prstGeom>
              <a:noFill/>
            </p:spPr>
            <p:txBody>
              <a:bodyPr wrap="none" rtlCol="0">
                <a:spAutoFit/>
              </a:bodyPr>
              <a:lstStyle/>
              <a:p>
                <a:pPr algn="ctr"/>
                <a:r>
                  <a:rPr lang="en-US" sz="1000"/>
                  <a:t>Fragment ligated</a:t>
                </a:r>
                <a:br>
                  <a:rPr lang="en-US" sz="1000"/>
                </a:br>
                <a:r>
                  <a:rPr lang="en-US" sz="1000"/>
                  <a:t>expression vector</a:t>
                </a:r>
              </a:p>
            </p:txBody>
          </p:sp>
          <p:sp>
            <p:nvSpPr>
              <p:cNvPr id="212" name="TextBox 211">
                <a:extLst>
                  <a:ext uri="{FF2B5EF4-FFF2-40B4-BE49-F238E27FC236}">
                    <a16:creationId xmlns:a16="http://schemas.microsoft.com/office/drawing/2014/main" id="{F9803AFD-C8E3-CBB1-25CA-422EEB71E13B}"/>
                  </a:ext>
                </a:extLst>
              </p:cNvPr>
              <p:cNvSpPr txBox="1"/>
              <p:nvPr/>
            </p:nvSpPr>
            <p:spPr>
              <a:xfrm>
                <a:off x="1211832" y="4066281"/>
                <a:ext cx="1023037" cy="400110"/>
              </a:xfrm>
              <a:prstGeom prst="rect">
                <a:avLst/>
              </a:prstGeom>
              <a:noFill/>
            </p:spPr>
            <p:txBody>
              <a:bodyPr wrap="none" rtlCol="0">
                <a:spAutoFit/>
              </a:bodyPr>
              <a:lstStyle/>
              <a:p>
                <a:pPr algn="ctr"/>
                <a:r>
                  <a:rPr lang="en-US" sz="1000"/>
                  <a:t>Transformed</a:t>
                </a:r>
                <a:br>
                  <a:rPr lang="en-US" sz="1000"/>
                </a:br>
                <a:r>
                  <a:rPr lang="en-US" sz="1000"/>
                  <a:t>indicator strain</a:t>
                </a:r>
              </a:p>
            </p:txBody>
          </p:sp>
          <p:sp>
            <p:nvSpPr>
              <p:cNvPr id="213" name="TextBox 212">
                <a:extLst>
                  <a:ext uri="{FF2B5EF4-FFF2-40B4-BE49-F238E27FC236}">
                    <a16:creationId xmlns:a16="http://schemas.microsoft.com/office/drawing/2014/main" id="{4828B478-75E4-6CAE-F6A5-E1A6EE4E8761}"/>
                  </a:ext>
                </a:extLst>
              </p:cNvPr>
              <p:cNvSpPr txBox="1"/>
              <p:nvPr/>
            </p:nvSpPr>
            <p:spPr>
              <a:xfrm>
                <a:off x="1161590" y="4956576"/>
                <a:ext cx="1162498" cy="400110"/>
              </a:xfrm>
              <a:prstGeom prst="rect">
                <a:avLst/>
              </a:prstGeom>
              <a:noFill/>
            </p:spPr>
            <p:txBody>
              <a:bodyPr wrap="none" rtlCol="0">
                <a:spAutoFit/>
              </a:bodyPr>
              <a:lstStyle/>
              <a:p>
                <a:pPr algn="ctr"/>
                <a:r>
                  <a:rPr lang="en-US" sz="1000"/>
                  <a:t>Functionally</a:t>
                </a:r>
                <a:br>
                  <a:rPr lang="en-US" sz="1000"/>
                </a:br>
                <a:r>
                  <a:rPr lang="en-US" sz="1000"/>
                  <a:t>selected colonies</a:t>
                </a:r>
              </a:p>
            </p:txBody>
          </p:sp>
          <p:cxnSp>
            <p:nvCxnSpPr>
              <p:cNvPr id="521" name="Straight Arrow Connector 520">
                <a:extLst>
                  <a:ext uri="{FF2B5EF4-FFF2-40B4-BE49-F238E27FC236}">
                    <a16:creationId xmlns:a16="http://schemas.microsoft.com/office/drawing/2014/main" id="{C710BE74-4950-BFB1-1110-BF3057CF38DD}"/>
                  </a:ext>
                </a:extLst>
              </p:cNvPr>
              <p:cNvCxnSpPr>
                <a:cxnSpLocks/>
              </p:cNvCxnSpPr>
              <p:nvPr/>
            </p:nvCxnSpPr>
            <p:spPr>
              <a:xfrm>
                <a:off x="1744684" y="994835"/>
                <a:ext cx="0" cy="21029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59" name="Straight Arrow Connector 558">
                <a:extLst>
                  <a:ext uri="{FF2B5EF4-FFF2-40B4-BE49-F238E27FC236}">
                    <a16:creationId xmlns:a16="http://schemas.microsoft.com/office/drawing/2014/main" id="{6971BC6B-09D0-2DBF-054D-4D93D18B4808}"/>
                  </a:ext>
                </a:extLst>
              </p:cNvPr>
              <p:cNvCxnSpPr>
                <a:cxnSpLocks/>
              </p:cNvCxnSpPr>
              <p:nvPr/>
            </p:nvCxnSpPr>
            <p:spPr>
              <a:xfrm>
                <a:off x="1740628" y="2114053"/>
                <a:ext cx="0" cy="21029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61" name="Straight Arrow Connector 560">
                <a:extLst>
                  <a:ext uri="{FF2B5EF4-FFF2-40B4-BE49-F238E27FC236}">
                    <a16:creationId xmlns:a16="http://schemas.microsoft.com/office/drawing/2014/main" id="{D31DE4B0-8A36-8F15-DF90-CED3E2ED3C88}"/>
                  </a:ext>
                </a:extLst>
              </p:cNvPr>
              <p:cNvCxnSpPr>
                <a:cxnSpLocks/>
              </p:cNvCxnSpPr>
              <p:nvPr/>
            </p:nvCxnSpPr>
            <p:spPr>
              <a:xfrm>
                <a:off x="1736572" y="3221079"/>
                <a:ext cx="0" cy="21029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63" name="Straight Arrow Connector 562">
                <a:extLst>
                  <a:ext uri="{FF2B5EF4-FFF2-40B4-BE49-F238E27FC236}">
                    <a16:creationId xmlns:a16="http://schemas.microsoft.com/office/drawing/2014/main" id="{B475A269-6D03-B7B0-ADA0-229EEAEED60E}"/>
                  </a:ext>
                </a:extLst>
              </p:cNvPr>
              <p:cNvCxnSpPr>
                <a:cxnSpLocks/>
              </p:cNvCxnSpPr>
              <p:nvPr/>
            </p:nvCxnSpPr>
            <p:spPr>
              <a:xfrm>
                <a:off x="1732516" y="4443929"/>
                <a:ext cx="0" cy="27985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grpSp>
          <p:nvGrpSpPr>
            <p:cNvPr id="823" name="Group 822">
              <a:extLst>
                <a:ext uri="{FF2B5EF4-FFF2-40B4-BE49-F238E27FC236}">
                  <a16:creationId xmlns:a16="http://schemas.microsoft.com/office/drawing/2014/main" id="{6308D292-3EAD-B24B-5FE1-F222E89B2A38}"/>
                </a:ext>
              </a:extLst>
            </p:cNvPr>
            <p:cNvGrpSpPr/>
            <p:nvPr/>
          </p:nvGrpSpPr>
          <p:grpSpPr>
            <a:xfrm>
              <a:off x="4661344" y="4820722"/>
              <a:ext cx="5868422" cy="2043128"/>
              <a:chOff x="4732726" y="4820722"/>
              <a:chExt cx="5797039" cy="2043128"/>
            </a:xfrm>
          </p:grpSpPr>
          <p:sp>
            <p:nvSpPr>
              <p:cNvPr id="516" name="Rectangle: Rounded Corners 515">
                <a:extLst>
                  <a:ext uri="{FF2B5EF4-FFF2-40B4-BE49-F238E27FC236}">
                    <a16:creationId xmlns:a16="http://schemas.microsoft.com/office/drawing/2014/main" id="{8EF16A0B-F734-6820-EDE5-47E18D2F962C}"/>
                  </a:ext>
                </a:extLst>
              </p:cNvPr>
              <p:cNvSpPr/>
              <p:nvPr/>
            </p:nvSpPr>
            <p:spPr>
              <a:xfrm>
                <a:off x="4732726" y="4820722"/>
                <a:ext cx="5797039" cy="2037278"/>
              </a:xfrm>
              <a:prstGeom prst="roundRect">
                <a:avLst>
                  <a:gd name="adj" fmla="val 10896"/>
                </a:avLst>
              </a:prstGeom>
              <a:solidFill>
                <a:srgbClr val="E2E9D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 name="Group 21">
                <a:extLst>
                  <a:ext uri="{FF2B5EF4-FFF2-40B4-BE49-F238E27FC236}">
                    <a16:creationId xmlns:a16="http://schemas.microsoft.com/office/drawing/2014/main" id="{75639D16-04A9-C3A5-04E7-D35ABE6A4372}"/>
                  </a:ext>
                </a:extLst>
              </p:cNvPr>
              <p:cNvGrpSpPr/>
              <p:nvPr/>
            </p:nvGrpSpPr>
            <p:grpSpPr>
              <a:xfrm>
                <a:off x="4899086" y="4884891"/>
                <a:ext cx="1325581" cy="464673"/>
                <a:chOff x="5123497" y="6019602"/>
                <a:chExt cx="2091391" cy="632581"/>
              </a:xfrm>
            </p:grpSpPr>
            <p:sp>
              <p:nvSpPr>
                <p:cNvPr id="689" name="Rectangle: Rounded Corners 688">
                  <a:extLst>
                    <a:ext uri="{FF2B5EF4-FFF2-40B4-BE49-F238E27FC236}">
                      <a16:creationId xmlns:a16="http://schemas.microsoft.com/office/drawing/2014/main" id="{B8434FFF-C2F9-7B43-8201-6423C4948012}"/>
                    </a:ext>
                  </a:extLst>
                </p:cNvPr>
                <p:cNvSpPr/>
                <p:nvPr/>
              </p:nvSpPr>
              <p:spPr>
                <a:xfrm>
                  <a:off x="5123497" y="6019602"/>
                  <a:ext cx="2091391" cy="632581"/>
                </a:xfrm>
                <a:prstGeom prst="roundRect">
                  <a:avLst/>
                </a:prstGeom>
                <a:solidFill>
                  <a:srgbClr val="FFF2D9"/>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E5696432-A3BE-A82A-6B90-D2800BE30C35}"/>
                    </a:ext>
                  </a:extLst>
                </p:cNvPr>
                <p:cNvGrpSpPr/>
                <p:nvPr/>
              </p:nvGrpSpPr>
              <p:grpSpPr>
                <a:xfrm>
                  <a:off x="5185379" y="6170777"/>
                  <a:ext cx="1881290" cy="361846"/>
                  <a:chOff x="5185379" y="6170777"/>
                  <a:chExt cx="1881290" cy="361846"/>
                </a:xfrm>
              </p:grpSpPr>
              <p:grpSp>
                <p:nvGrpSpPr>
                  <p:cNvPr id="743" name="Group 742">
                    <a:extLst>
                      <a:ext uri="{FF2B5EF4-FFF2-40B4-BE49-F238E27FC236}">
                        <a16:creationId xmlns:a16="http://schemas.microsoft.com/office/drawing/2014/main" id="{0018F8FD-C760-753B-3EAA-E19012A472D4}"/>
                      </a:ext>
                    </a:extLst>
                  </p:cNvPr>
                  <p:cNvGrpSpPr/>
                  <p:nvPr/>
                </p:nvGrpSpPr>
                <p:grpSpPr>
                  <a:xfrm>
                    <a:off x="5185379" y="6291392"/>
                    <a:ext cx="1881290" cy="0"/>
                    <a:chOff x="7248326" y="3747879"/>
                    <a:chExt cx="1881290" cy="0"/>
                  </a:xfrm>
                </p:grpSpPr>
                <p:grpSp>
                  <p:nvGrpSpPr>
                    <p:cNvPr id="725" name="Group 724">
                      <a:extLst>
                        <a:ext uri="{FF2B5EF4-FFF2-40B4-BE49-F238E27FC236}">
                          <a16:creationId xmlns:a16="http://schemas.microsoft.com/office/drawing/2014/main" id="{D38D5E3E-2E74-BCC4-CAEA-5F30BA31FEF3}"/>
                        </a:ext>
                      </a:extLst>
                    </p:cNvPr>
                    <p:cNvGrpSpPr/>
                    <p:nvPr/>
                  </p:nvGrpSpPr>
                  <p:grpSpPr>
                    <a:xfrm>
                      <a:off x="7248326" y="3747879"/>
                      <a:ext cx="1385919" cy="0"/>
                      <a:chOff x="6829648" y="3127418"/>
                      <a:chExt cx="1385919" cy="0"/>
                    </a:xfrm>
                  </p:grpSpPr>
                  <p:cxnSp>
                    <p:nvCxnSpPr>
                      <p:cNvPr id="730" name="Straight Connector 729">
                        <a:extLst>
                          <a:ext uri="{FF2B5EF4-FFF2-40B4-BE49-F238E27FC236}">
                            <a16:creationId xmlns:a16="http://schemas.microsoft.com/office/drawing/2014/main" id="{AF3AE367-1CF3-D253-074D-5D48B09559F6}"/>
                          </a:ext>
                        </a:extLst>
                      </p:cNvPr>
                      <p:cNvCxnSpPr>
                        <a:cxnSpLocks/>
                      </p:cNvCxnSpPr>
                      <p:nvPr/>
                    </p:nvCxnSpPr>
                    <p:spPr>
                      <a:xfrm>
                        <a:off x="7822028" y="3127418"/>
                        <a:ext cx="393539" cy="0"/>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31" name="Straight Connector 730">
                        <a:extLst>
                          <a:ext uri="{FF2B5EF4-FFF2-40B4-BE49-F238E27FC236}">
                            <a16:creationId xmlns:a16="http://schemas.microsoft.com/office/drawing/2014/main" id="{E23E82FF-D52E-D0D6-E3F2-66C95604E60D}"/>
                          </a:ext>
                        </a:extLst>
                      </p:cNvPr>
                      <p:cNvCxnSpPr>
                        <a:cxnSpLocks/>
                      </p:cNvCxnSpPr>
                      <p:nvPr/>
                    </p:nvCxnSpPr>
                    <p:spPr>
                      <a:xfrm>
                        <a:off x="7325838" y="3127418"/>
                        <a:ext cx="393539" cy="0"/>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32" name="Straight Connector 731">
                        <a:extLst>
                          <a:ext uri="{FF2B5EF4-FFF2-40B4-BE49-F238E27FC236}">
                            <a16:creationId xmlns:a16="http://schemas.microsoft.com/office/drawing/2014/main" id="{88C39E0A-0ECA-4762-B554-BC88B4F29390}"/>
                          </a:ext>
                        </a:extLst>
                      </p:cNvPr>
                      <p:cNvCxnSpPr>
                        <a:cxnSpLocks/>
                      </p:cNvCxnSpPr>
                      <p:nvPr/>
                    </p:nvCxnSpPr>
                    <p:spPr>
                      <a:xfrm>
                        <a:off x="6829648" y="3127418"/>
                        <a:ext cx="393539" cy="0"/>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grpSp>
                <p:cxnSp>
                  <p:nvCxnSpPr>
                    <p:cNvPr id="733" name="Straight Connector 732">
                      <a:extLst>
                        <a:ext uri="{FF2B5EF4-FFF2-40B4-BE49-F238E27FC236}">
                          <a16:creationId xmlns:a16="http://schemas.microsoft.com/office/drawing/2014/main" id="{CCC37B40-70C0-6DDC-B671-6056E7BE7498}"/>
                        </a:ext>
                      </a:extLst>
                    </p:cNvPr>
                    <p:cNvCxnSpPr>
                      <a:cxnSpLocks/>
                    </p:cNvCxnSpPr>
                    <p:nvPr/>
                  </p:nvCxnSpPr>
                  <p:spPr>
                    <a:xfrm>
                      <a:off x="8736077" y="3747879"/>
                      <a:ext cx="393539" cy="0"/>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734" name="Group 733">
                    <a:extLst>
                      <a:ext uri="{FF2B5EF4-FFF2-40B4-BE49-F238E27FC236}">
                        <a16:creationId xmlns:a16="http://schemas.microsoft.com/office/drawing/2014/main" id="{0E7506FC-9D80-E0F0-4B3E-E5E0B7776C80}"/>
                      </a:ext>
                    </a:extLst>
                  </p:cNvPr>
                  <p:cNvGrpSpPr/>
                  <p:nvPr/>
                </p:nvGrpSpPr>
                <p:grpSpPr>
                  <a:xfrm>
                    <a:off x="5382148" y="6170777"/>
                    <a:ext cx="1385919" cy="0"/>
                    <a:chOff x="6829648" y="3127418"/>
                    <a:chExt cx="1385919" cy="0"/>
                  </a:xfrm>
                </p:grpSpPr>
                <p:cxnSp>
                  <p:nvCxnSpPr>
                    <p:cNvPr id="735" name="Straight Connector 734">
                      <a:extLst>
                        <a:ext uri="{FF2B5EF4-FFF2-40B4-BE49-F238E27FC236}">
                          <a16:creationId xmlns:a16="http://schemas.microsoft.com/office/drawing/2014/main" id="{CD8A9373-615D-CF6B-1EEA-7F120CF741A1}"/>
                        </a:ext>
                      </a:extLst>
                    </p:cNvPr>
                    <p:cNvCxnSpPr>
                      <a:cxnSpLocks/>
                    </p:cNvCxnSpPr>
                    <p:nvPr/>
                  </p:nvCxnSpPr>
                  <p:spPr>
                    <a:xfrm>
                      <a:off x="7822028" y="3127418"/>
                      <a:ext cx="393539" cy="0"/>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36" name="Straight Connector 735">
                      <a:extLst>
                        <a:ext uri="{FF2B5EF4-FFF2-40B4-BE49-F238E27FC236}">
                          <a16:creationId xmlns:a16="http://schemas.microsoft.com/office/drawing/2014/main" id="{0568480E-C162-A6E9-734D-CA5194F06ADA}"/>
                        </a:ext>
                      </a:extLst>
                    </p:cNvPr>
                    <p:cNvCxnSpPr>
                      <a:cxnSpLocks/>
                    </p:cNvCxnSpPr>
                    <p:nvPr/>
                  </p:nvCxnSpPr>
                  <p:spPr>
                    <a:xfrm>
                      <a:off x="7325838" y="3127418"/>
                      <a:ext cx="393539" cy="0"/>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37" name="Straight Connector 736">
                      <a:extLst>
                        <a:ext uri="{FF2B5EF4-FFF2-40B4-BE49-F238E27FC236}">
                          <a16:creationId xmlns:a16="http://schemas.microsoft.com/office/drawing/2014/main" id="{D60AF898-480F-5F5E-17DD-C2EC2B34373C}"/>
                        </a:ext>
                      </a:extLst>
                    </p:cNvPr>
                    <p:cNvCxnSpPr>
                      <a:cxnSpLocks/>
                    </p:cNvCxnSpPr>
                    <p:nvPr/>
                  </p:nvCxnSpPr>
                  <p:spPr>
                    <a:xfrm>
                      <a:off x="6829648" y="3127418"/>
                      <a:ext cx="393539" cy="0"/>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738" name="Group 737">
                    <a:extLst>
                      <a:ext uri="{FF2B5EF4-FFF2-40B4-BE49-F238E27FC236}">
                        <a16:creationId xmlns:a16="http://schemas.microsoft.com/office/drawing/2014/main" id="{B44FDD75-F951-3FBE-E40A-1A56A6F5E4BD}"/>
                      </a:ext>
                    </a:extLst>
                  </p:cNvPr>
                  <p:cNvGrpSpPr/>
                  <p:nvPr/>
                </p:nvGrpSpPr>
                <p:grpSpPr>
                  <a:xfrm>
                    <a:off x="5433571" y="6412007"/>
                    <a:ext cx="1385919" cy="0"/>
                    <a:chOff x="6829648" y="3127418"/>
                    <a:chExt cx="1385919" cy="0"/>
                  </a:xfrm>
                </p:grpSpPr>
                <p:cxnSp>
                  <p:nvCxnSpPr>
                    <p:cNvPr id="739" name="Straight Connector 738">
                      <a:extLst>
                        <a:ext uri="{FF2B5EF4-FFF2-40B4-BE49-F238E27FC236}">
                          <a16:creationId xmlns:a16="http://schemas.microsoft.com/office/drawing/2014/main" id="{4DFC9F35-AC59-6D16-0634-8554FC094AAC}"/>
                        </a:ext>
                      </a:extLst>
                    </p:cNvPr>
                    <p:cNvCxnSpPr>
                      <a:cxnSpLocks/>
                    </p:cNvCxnSpPr>
                    <p:nvPr/>
                  </p:nvCxnSpPr>
                  <p:spPr>
                    <a:xfrm>
                      <a:off x="7822028" y="3127418"/>
                      <a:ext cx="393539" cy="0"/>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40" name="Straight Connector 739">
                      <a:extLst>
                        <a:ext uri="{FF2B5EF4-FFF2-40B4-BE49-F238E27FC236}">
                          <a16:creationId xmlns:a16="http://schemas.microsoft.com/office/drawing/2014/main" id="{325BA53D-8EA1-4E1A-31F5-B7CBF8738AF7}"/>
                        </a:ext>
                      </a:extLst>
                    </p:cNvPr>
                    <p:cNvCxnSpPr>
                      <a:cxnSpLocks/>
                    </p:cNvCxnSpPr>
                    <p:nvPr/>
                  </p:nvCxnSpPr>
                  <p:spPr>
                    <a:xfrm>
                      <a:off x="7325838" y="3127418"/>
                      <a:ext cx="393539" cy="0"/>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41" name="Straight Connector 740">
                      <a:extLst>
                        <a:ext uri="{FF2B5EF4-FFF2-40B4-BE49-F238E27FC236}">
                          <a16:creationId xmlns:a16="http://schemas.microsoft.com/office/drawing/2014/main" id="{4F25B1D4-3B34-DA04-D502-4EBEF0672778}"/>
                        </a:ext>
                      </a:extLst>
                    </p:cNvPr>
                    <p:cNvCxnSpPr>
                      <a:cxnSpLocks/>
                    </p:cNvCxnSpPr>
                    <p:nvPr/>
                  </p:nvCxnSpPr>
                  <p:spPr>
                    <a:xfrm>
                      <a:off x="6829648" y="3127418"/>
                      <a:ext cx="393539" cy="0"/>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grpSp>
              <p:cxnSp>
                <p:nvCxnSpPr>
                  <p:cNvPr id="742" name="Straight Connector 741">
                    <a:extLst>
                      <a:ext uri="{FF2B5EF4-FFF2-40B4-BE49-F238E27FC236}">
                        <a16:creationId xmlns:a16="http://schemas.microsoft.com/office/drawing/2014/main" id="{5B31359E-4954-2EDC-36E6-5D30A2E005C9}"/>
                      </a:ext>
                    </a:extLst>
                  </p:cNvPr>
                  <p:cNvCxnSpPr>
                    <a:cxnSpLocks/>
                  </p:cNvCxnSpPr>
                  <p:nvPr/>
                </p:nvCxnSpPr>
                <p:spPr>
                  <a:xfrm>
                    <a:off x="5633253" y="6532623"/>
                    <a:ext cx="393539" cy="0"/>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grpSp>
          </p:grpSp>
          <p:grpSp>
            <p:nvGrpSpPr>
              <p:cNvPr id="782" name="Group 781">
                <a:extLst>
                  <a:ext uri="{FF2B5EF4-FFF2-40B4-BE49-F238E27FC236}">
                    <a16:creationId xmlns:a16="http://schemas.microsoft.com/office/drawing/2014/main" id="{12BDB1B6-3102-A380-5E5C-251A7AE4D530}"/>
                  </a:ext>
                </a:extLst>
              </p:cNvPr>
              <p:cNvGrpSpPr/>
              <p:nvPr/>
            </p:nvGrpSpPr>
            <p:grpSpPr>
              <a:xfrm>
                <a:off x="6920274" y="4879009"/>
                <a:ext cx="1325581" cy="464673"/>
                <a:chOff x="7496518" y="4409548"/>
                <a:chExt cx="2091391" cy="632581"/>
              </a:xfrm>
              <a:solidFill>
                <a:srgbClr val="E2E9D7"/>
              </a:solidFill>
            </p:grpSpPr>
            <p:sp>
              <p:nvSpPr>
                <p:cNvPr id="747" name="Rectangle: Rounded Corners 746">
                  <a:extLst>
                    <a:ext uri="{FF2B5EF4-FFF2-40B4-BE49-F238E27FC236}">
                      <a16:creationId xmlns:a16="http://schemas.microsoft.com/office/drawing/2014/main" id="{3EA360AE-532C-626C-46FB-D90BB8770BFF}"/>
                    </a:ext>
                  </a:extLst>
                </p:cNvPr>
                <p:cNvSpPr/>
                <p:nvPr/>
              </p:nvSpPr>
              <p:spPr>
                <a:xfrm>
                  <a:off x="7496518" y="4409548"/>
                  <a:ext cx="2091391" cy="632581"/>
                </a:xfrm>
                <a:prstGeom prst="roundRect">
                  <a:avLst/>
                </a:prstGeom>
                <a:grp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48" name="Group 747">
                  <a:extLst>
                    <a:ext uri="{FF2B5EF4-FFF2-40B4-BE49-F238E27FC236}">
                      <a16:creationId xmlns:a16="http://schemas.microsoft.com/office/drawing/2014/main" id="{9696DEFC-C999-FDCD-286F-465B61394938}"/>
                    </a:ext>
                  </a:extLst>
                </p:cNvPr>
                <p:cNvGrpSpPr/>
                <p:nvPr/>
              </p:nvGrpSpPr>
              <p:grpSpPr>
                <a:xfrm>
                  <a:off x="7558400" y="4560723"/>
                  <a:ext cx="1881290" cy="361846"/>
                  <a:chOff x="7248326" y="3642373"/>
                  <a:chExt cx="1881290" cy="361846"/>
                </a:xfrm>
                <a:grpFill/>
              </p:grpSpPr>
              <p:grpSp>
                <p:nvGrpSpPr>
                  <p:cNvPr id="749" name="Group 748">
                    <a:extLst>
                      <a:ext uri="{FF2B5EF4-FFF2-40B4-BE49-F238E27FC236}">
                        <a16:creationId xmlns:a16="http://schemas.microsoft.com/office/drawing/2014/main" id="{96D9CDFA-5485-A50C-B524-ABA9360B6B50}"/>
                      </a:ext>
                    </a:extLst>
                  </p:cNvPr>
                  <p:cNvGrpSpPr/>
                  <p:nvPr/>
                </p:nvGrpSpPr>
                <p:grpSpPr>
                  <a:xfrm>
                    <a:off x="7248326" y="3762988"/>
                    <a:ext cx="1881290" cy="0"/>
                    <a:chOff x="7248326" y="3747879"/>
                    <a:chExt cx="1881290" cy="0"/>
                  </a:xfrm>
                  <a:grpFill/>
                </p:grpSpPr>
                <p:grpSp>
                  <p:nvGrpSpPr>
                    <p:cNvPr id="759" name="Group 758">
                      <a:extLst>
                        <a:ext uri="{FF2B5EF4-FFF2-40B4-BE49-F238E27FC236}">
                          <a16:creationId xmlns:a16="http://schemas.microsoft.com/office/drawing/2014/main" id="{EF3C9986-8991-74D5-D776-441D85331156}"/>
                        </a:ext>
                      </a:extLst>
                    </p:cNvPr>
                    <p:cNvGrpSpPr/>
                    <p:nvPr/>
                  </p:nvGrpSpPr>
                  <p:grpSpPr>
                    <a:xfrm>
                      <a:off x="7248326" y="3747879"/>
                      <a:ext cx="1385919" cy="0"/>
                      <a:chOff x="6829648" y="3127418"/>
                      <a:chExt cx="1385919" cy="0"/>
                    </a:xfrm>
                    <a:grpFill/>
                  </p:grpSpPr>
                  <p:cxnSp>
                    <p:nvCxnSpPr>
                      <p:cNvPr id="761" name="Straight Connector 760">
                        <a:extLst>
                          <a:ext uri="{FF2B5EF4-FFF2-40B4-BE49-F238E27FC236}">
                            <a16:creationId xmlns:a16="http://schemas.microsoft.com/office/drawing/2014/main" id="{54DC79DB-106B-E950-1714-D19F12600885}"/>
                          </a:ext>
                        </a:extLst>
                      </p:cNvPr>
                      <p:cNvCxnSpPr>
                        <a:cxnSpLocks/>
                      </p:cNvCxnSpPr>
                      <p:nvPr/>
                    </p:nvCxnSpPr>
                    <p:spPr>
                      <a:xfrm>
                        <a:off x="7822028" y="3127418"/>
                        <a:ext cx="393539" cy="0"/>
                      </a:xfrm>
                      <a:prstGeom prst="line">
                        <a:avLst/>
                      </a:prstGeom>
                      <a:grpFill/>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62" name="Straight Connector 761">
                        <a:extLst>
                          <a:ext uri="{FF2B5EF4-FFF2-40B4-BE49-F238E27FC236}">
                            <a16:creationId xmlns:a16="http://schemas.microsoft.com/office/drawing/2014/main" id="{E7B6FCB7-8D78-9326-67A5-589135B06D22}"/>
                          </a:ext>
                        </a:extLst>
                      </p:cNvPr>
                      <p:cNvCxnSpPr>
                        <a:cxnSpLocks/>
                      </p:cNvCxnSpPr>
                      <p:nvPr/>
                    </p:nvCxnSpPr>
                    <p:spPr>
                      <a:xfrm>
                        <a:off x="7325838" y="3127418"/>
                        <a:ext cx="393539" cy="0"/>
                      </a:xfrm>
                      <a:prstGeom prst="line">
                        <a:avLst/>
                      </a:prstGeom>
                      <a:grpFill/>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63" name="Straight Connector 762">
                        <a:extLst>
                          <a:ext uri="{FF2B5EF4-FFF2-40B4-BE49-F238E27FC236}">
                            <a16:creationId xmlns:a16="http://schemas.microsoft.com/office/drawing/2014/main" id="{51E06C6B-A74E-54CE-1907-5DF2D5E785A6}"/>
                          </a:ext>
                        </a:extLst>
                      </p:cNvPr>
                      <p:cNvCxnSpPr>
                        <a:cxnSpLocks/>
                      </p:cNvCxnSpPr>
                      <p:nvPr/>
                    </p:nvCxnSpPr>
                    <p:spPr>
                      <a:xfrm>
                        <a:off x="6829648" y="3127418"/>
                        <a:ext cx="393539" cy="0"/>
                      </a:xfrm>
                      <a:prstGeom prst="line">
                        <a:avLst/>
                      </a:prstGeom>
                      <a:grpFill/>
                      <a:ln w="38100">
                        <a:solidFill>
                          <a:schemeClr val="tx1"/>
                        </a:solidFill>
                      </a:ln>
                    </p:spPr>
                    <p:style>
                      <a:lnRef idx="2">
                        <a:schemeClr val="accent1"/>
                      </a:lnRef>
                      <a:fillRef idx="0">
                        <a:schemeClr val="accent1"/>
                      </a:fillRef>
                      <a:effectRef idx="1">
                        <a:schemeClr val="accent1"/>
                      </a:effectRef>
                      <a:fontRef idx="minor">
                        <a:schemeClr val="tx1"/>
                      </a:fontRef>
                    </p:style>
                  </p:cxnSp>
                </p:grpSp>
                <p:cxnSp>
                  <p:nvCxnSpPr>
                    <p:cNvPr id="760" name="Straight Connector 759">
                      <a:extLst>
                        <a:ext uri="{FF2B5EF4-FFF2-40B4-BE49-F238E27FC236}">
                          <a16:creationId xmlns:a16="http://schemas.microsoft.com/office/drawing/2014/main" id="{47630B21-1A9A-3382-BE2E-E44D60D2023A}"/>
                        </a:ext>
                      </a:extLst>
                    </p:cNvPr>
                    <p:cNvCxnSpPr>
                      <a:cxnSpLocks/>
                    </p:cNvCxnSpPr>
                    <p:nvPr/>
                  </p:nvCxnSpPr>
                  <p:spPr>
                    <a:xfrm>
                      <a:off x="8736077" y="3747879"/>
                      <a:ext cx="393539" cy="0"/>
                    </a:xfrm>
                    <a:prstGeom prst="line">
                      <a:avLst/>
                    </a:prstGeom>
                    <a:grpFill/>
                    <a:ln w="38100">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750" name="Group 749">
                    <a:extLst>
                      <a:ext uri="{FF2B5EF4-FFF2-40B4-BE49-F238E27FC236}">
                        <a16:creationId xmlns:a16="http://schemas.microsoft.com/office/drawing/2014/main" id="{F245DC64-37E1-E9D6-4313-EBF3AFC2175F}"/>
                      </a:ext>
                    </a:extLst>
                  </p:cNvPr>
                  <p:cNvGrpSpPr/>
                  <p:nvPr/>
                </p:nvGrpSpPr>
                <p:grpSpPr>
                  <a:xfrm>
                    <a:off x="7445095" y="3642373"/>
                    <a:ext cx="1385919" cy="0"/>
                    <a:chOff x="6829648" y="3127418"/>
                    <a:chExt cx="1385919" cy="0"/>
                  </a:xfrm>
                  <a:grpFill/>
                </p:grpSpPr>
                <p:cxnSp>
                  <p:nvCxnSpPr>
                    <p:cNvPr id="756" name="Straight Connector 755">
                      <a:extLst>
                        <a:ext uri="{FF2B5EF4-FFF2-40B4-BE49-F238E27FC236}">
                          <a16:creationId xmlns:a16="http://schemas.microsoft.com/office/drawing/2014/main" id="{B0BCAFF2-C606-32C7-001B-0DFEDFB6A371}"/>
                        </a:ext>
                      </a:extLst>
                    </p:cNvPr>
                    <p:cNvCxnSpPr>
                      <a:cxnSpLocks/>
                    </p:cNvCxnSpPr>
                    <p:nvPr/>
                  </p:nvCxnSpPr>
                  <p:spPr>
                    <a:xfrm>
                      <a:off x="7822028" y="3127418"/>
                      <a:ext cx="393539" cy="0"/>
                    </a:xfrm>
                    <a:prstGeom prst="line">
                      <a:avLst/>
                    </a:prstGeom>
                    <a:grpFill/>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57" name="Straight Connector 756">
                      <a:extLst>
                        <a:ext uri="{FF2B5EF4-FFF2-40B4-BE49-F238E27FC236}">
                          <a16:creationId xmlns:a16="http://schemas.microsoft.com/office/drawing/2014/main" id="{50A7DD2A-97C1-7761-AE3B-B3DFD8D1E5F4}"/>
                        </a:ext>
                      </a:extLst>
                    </p:cNvPr>
                    <p:cNvCxnSpPr>
                      <a:cxnSpLocks/>
                    </p:cNvCxnSpPr>
                    <p:nvPr/>
                  </p:nvCxnSpPr>
                  <p:spPr>
                    <a:xfrm>
                      <a:off x="7325838" y="3127418"/>
                      <a:ext cx="393539" cy="0"/>
                    </a:xfrm>
                    <a:prstGeom prst="line">
                      <a:avLst/>
                    </a:prstGeom>
                    <a:grpFill/>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58" name="Straight Connector 757">
                      <a:extLst>
                        <a:ext uri="{FF2B5EF4-FFF2-40B4-BE49-F238E27FC236}">
                          <a16:creationId xmlns:a16="http://schemas.microsoft.com/office/drawing/2014/main" id="{3C1E861F-A9F0-3801-265B-9370FFDAA763}"/>
                        </a:ext>
                      </a:extLst>
                    </p:cNvPr>
                    <p:cNvCxnSpPr>
                      <a:cxnSpLocks/>
                    </p:cNvCxnSpPr>
                    <p:nvPr/>
                  </p:nvCxnSpPr>
                  <p:spPr>
                    <a:xfrm>
                      <a:off x="6829648" y="3127418"/>
                      <a:ext cx="393539" cy="0"/>
                    </a:xfrm>
                    <a:prstGeom prst="line">
                      <a:avLst/>
                    </a:prstGeom>
                    <a:grpFill/>
                    <a:ln w="38100">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751" name="Group 750">
                    <a:extLst>
                      <a:ext uri="{FF2B5EF4-FFF2-40B4-BE49-F238E27FC236}">
                        <a16:creationId xmlns:a16="http://schemas.microsoft.com/office/drawing/2014/main" id="{C29B36A7-2D99-F0E6-6C23-DBE46321C351}"/>
                      </a:ext>
                    </a:extLst>
                  </p:cNvPr>
                  <p:cNvGrpSpPr/>
                  <p:nvPr/>
                </p:nvGrpSpPr>
                <p:grpSpPr>
                  <a:xfrm>
                    <a:off x="7496518" y="3883603"/>
                    <a:ext cx="1385919" cy="0"/>
                    <a:chOff x="6829648" y="3127418"/>
                    <a:chExt cx="1385919" cy="0"/>
                  </a:xfrm>
                  <a:grpFill/>
                </p:grpSpPr>
                <p:cxnSp>
                  <p:nvCxnSpPr>
                    <p:cNvPr id="753" name="Straight Connector 752">
                      <a:extLst>
                        <a:ext uri="{FF2B5EF4-FFF2-40B4-BE49-F238E27FC236}">
                          <a16:creationId xmlns:a16="http://schemas.microsoft.com/office/drawing/2014/main" id="{5ACD46C5-FD59-CB77-0298-3A5DED2B820A}"/>
                        </a:ext>
                      </a:extLst>
                    </p:cNvPr>
                    <p:cNvCxnSpPr>
                      <a:cxnSpLocks/>
                    </p:cNvCxnSpPr>
                    <p:nvPr/>
                  </p:nvCxnSpPr>
                  <p:spPr>
                    <a:xfrm>
                      <a:off x="7822028" y="3127418"/>
                      <a:ext cx="393539" cy="0"/>
                    </a:xfrm>
                    <a:prstGeom prst="line">
                      <a:avLst/>
                    </a:prstGeom>
                    <a:grpFill/>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54" name="Straight Connector 753">
                      <a:extLst>
                        <a:ext uri="{FF2B5EF4-FFF2-40B4-BE49-F238E27FC236}">
                          <a16:creationId xmlns:a16="http://schemas.microsoft.com/office/drawing/2014/main" id="{E4A8E6DD-C658-4916-3DAB-3D71CD05BA27}"/>
                        </a:ext>
                      </a:extLst>
                    </p:cNvPr>
                    <p:cNvCxnSpPr>
                      <a:cxnSpLocks/>
                    </p:cNvCxnSpPr>
                    <p:nvPr/>
                  </p:nvCxnSpPr>
                  <p:spPr>
                    <a:xfrm>
                      <a:off x="7325838" y="3127418"/>
                      <a:ext cx="393539" cy="0"/>
                    </a:xfrm>
                    <a:prstGeom prst="line">
                      <a:avLst/>
                    </a:prstGeom>
                    <a:grpFill/>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55" name="Straight Connector 754">
                      <a:extLst>
                        <a:ext uri="{FF2B5EF4-FFF2-40B4-BE49-F238E27FC236}">
                          <a16:creationId xmlns:a16="http://schemas.microsoft.com/office/drawing/2014/main" id="{3B947655-AC14-5857-BEBC-5E1CF1E3B483}"/>
                        </a:ext>
                      </a:extLst>
                    </p:cNvPr>
                    <p:cNvCxnSpPr>
                      <a:cxnSpLocks/>
                    </p:cNvCxnSpPr>
                    <p:nvPr/>
                  </p:nvCxnSpPr>
                  <p:spPr>
                    <a:xfrm>
                      <a:off x="6829648" y="3127418"/>
                      <a:ext cx="393539" cy="0"/>
                    </a:xfrm>
                    <a:prstGeom prst="line">
                      <a:avLst/>
                    </a:prstGeom>
                    <a:grpFill/>
                    <a:ln w="38100">
                      <a:solidFill>
                        <a:schemeClr val="tx1"/>
                      </a:solidFill>
                    </a:ln>
                  </p:spPr>
                  <p:style>
                    <a:lnRef idx="2">
                      <a:schemeClr val="accent1"/>
                    </a:lnRef>
                    <a:fillRef idx="0">
                      <a:schemeClr val="accent1"/>
                    </a:fillRef>
                    <a:effectRef idx="1">
                      <a:schemeClr val="accent1"/>
                    </a:effectRef>
                    <a:fontRef idx="minor">
                      <a:schemeClr val="tx1"/>
                    </a:fontRef>
                  </p:style>
                </p:cxnSp>
              </p:grpSp>
              <p:cxnSp>
                <p:nvCxnSpPr>
                  <p:cNvPr id="752" name="Straight Connector 751">
                    <a:extLst>
                      <a:ext uri="{FF2B5EF4-FFF2-40B4-BE49-F238E27FC236}">
                        <a16:creationId xmlns:a16="http://schemas.microsoft.com/office/drawing/2014/main" id="{897CCF48-FDE0-D3D6-043E-12DD9A1F341F}"/>
                      </a:ext>
                    </a:extLst>
                  </p:cNvPr>
                  <p:cNvCxnSpPr>
                    <a:cxnSpLocks/>
                  </p:cNvCxnSpPr>
                  <p:nvPr/>
                </p:nvCxnSpPr>
                <p:spPr>
                  <a:xfrm>
                    <a:off x="7696200" y="4004219"/>
                    <a:ext cx="393539" cy="0"/>
                  </a:xfrm>
                  <a:prstGeom prst="line">
                    <a:avLst/>
                  </a:prstGeom>
                  <a:grpFill/>
                  <a:ln w="38100">
                    <a:solidFill>
                      <a:schemeClr val="tx1"/>
                    </a:solidFill>
                  </a:ln>
                </p:spPr>
                <p:style>
                  <a:lnRef idx="2">
                    <a:schemeClr val="accent1"/>
                  </a:lnRef>
                  <a:fillRef idx="0">
                    <a:schemeClr val="accent1"/>
                  </a:fillRef>
                  <a:effectRef idx="1">
                    <a:schemeClr val="accent1"/>
                  </a:effectRef>
                  <a:fontRef idx="minor">
                    <a:schemeClr val="tx1"/>
                  </a:fontRef>
                </p:style>
              </p:cxnSp>
            </p:grpSp>
          </p:grpSp>
          <p:grpSp>
            <p:nvGrpSpPr>
              <p:cNvPr id="783" name="Group 782">
                <a:extLst>
                  <a:ext uri="{FF2B5EF4-FFF2-40B4-BE49-F238E27FC236}">
                    <a16:creationId xmlns:a16="http://schemas.microsoft.com/office/drawing/2014/main" id="{AC5978EF-4453-7332-12A0-D75DF56AC066}"/>
                  </a:ext>
                </a:extLst>
              </p:cNvPr>
              <p:cNvGrpSpPr/>
              <p:nvPr/>
            </p:nvGrpSpPr>
            <p:grpSpPr>
              <a:xfrm>
                <a:off x="8941462" y="4871590"/>
                <a:ext cx="1325581" cy="464673"/>
                <a:chOff x="10121541" y="4376497"/>
                <a:chExt cx="2091391" cy="632581"/>
              </a:xfrm>
              <a:solidFill>
                <a:srgbClr val="E2E9D7"/>
              </a:solidFill>
            </p:grpSpPr>
            <p:sp>
              <p:nvSpPr>
                <p:cNvPr id="765" name="Rectangle: Rounded Corners 764">
                  <a:extLst>
                    <a:ext uri="{FF2B5EF4-FFF2-40B4-BE49-F238E27FC236}">
                      <a16:creationId xmlns:a16="http://schemas.microsoft.com/office/drawing/2014/main" id="{0B58B7D7-9DBD-ACD2-FE93-8A60C269BC42}"/>
                    </a:ext>
                  </a:extLst>
                </p:cNvPr>
                <p:cNvSpPr/>
                <p:nvPr/>
              </p:nvSpPr>
              <p:spPr>
                <a:xfrm>
                  <a:off x="10121541" y="4376497"/>
                  <a:ext cx="2091391" cy="632581"/>
                </a:xfrm>
                <a:prstGeom prst="roundRect">
                  <a:avLst/>
                </a:prstGeom>
                <a:grpFill/>
                <a:ln>
                  <a:solidFill>
                    <a:srgbClr val="99396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66" name="Group 765">
                  <a:extLst>
                    <a:ext uri="{FF2B5EF4-FFF2-40B4-BE49-F238E27FC236}">
                      <a16:creationId xmlns:a16="http://schemas.microsoft.com/office/drawing/2014/main" id="{99CE7EFB-C404-5A85-35E8-C56B7A67EF3C}"/>
                    </a:ext>
                  </a:extLst>
                </p:cNvPr>
                <p:cNvGrpSpPr/>
                <p:nvPr/>
              </p:nvGrpSpPr>
              <p:grpSpPr>
                <a:xfrm>
                  <a:off x="10183423" y="4527672"/>
                  <a:ext cx="1881290" cy="361846"/>
                  <a:chOff x="7248326" y="3642373"/>
                  <a:chExt cx="1881290" cy="361846"/>
                </a:xfrm>
                <a:grpFill/>
              </p:grpSpPr>
              <p:grpSp>
                <p:nvGrpSpPr>
                  <p:cNvPr id="767" name="Group 766">
                    <a:extLst>
                      <a:ext uri="{FF2B5EF4-FFF2-40B4-BE49-F238E27FC236}">
                        <a16:creationId xmlns:a16="http://schemas.microsoft.com/office/drawing/2014/main" id="{146122B2-B7D0-26A9-2262-9708677A0526}"/>
                      </a:ext>
                    </a:extLst>
                  </p:cNvPr>
                  <p:cNvGrpSpPr/>
                  <p:nvPr/>
                </p:nvGrpSpPr>
                <p:grpSpPr>
                  <a:xfrm>
                    <a:off x="7248326" y="3762988"/>
                    <a:ext cx="1881290" cy="0"/>
                    <a:chOff x="7248326" y="3747879"/>
                    <a:chExt cx="1881290" cy="0"/>
                  </a:xfrm>
                  <a:grpFill/>
                </p:grpSpPr>
                <p:grpSp>
                  <p:nvGrpSpPr>
                    <p:cNvPr id="777" name="Group 776">
                      <a:extLst>
                        <a:ext uri="{FF2B5EF4-FFF2-40B4-BE49-F238E27FC236}">
                          <a16:creationId xmlns:a16="http://schemas.microsoft.com/office/drawing/2014/main" id="{25BEC72E-A2B9-2757-AAFB-F993DB192E6F}"/>
                        </a:ext>
                      </a:extLst>
                    </p:cNvPr>
                    <p:cNvGrpSpPr/>
                    <p:nvPr/>
                  </p:nvGrpSpPr>
                  <p:grpSpPr>
                    <a:xfrm>
                      <a:off x="7248326" y="3747879"/>
                      <a:ext cx="1385919" cy="0"/>
                      <a:chOff x="6829648" y="3127418"/>
                      <a:chExt cx="1385919" cy="0"/>
                    </a:xfrm>
                    <a:grpFill/>
                  </p:grpSpPr>
                  <p:cxnSp>
                    <p:nvCxnSpPr>
                      <p:cNvPr id="779" name="Straight Connector 778">
                        <a:extLst>
                          <a:ext uri="{FF2B5EF4-FFF2-40B4-BE49-F238E27FC236}">
                            <a16:creationId xmlns:a16="http://schemas.microsoft.com/office/drawing/2014/main" id="{F6D3FB8A-01DD-58BE-F5A1-DA124EB6D2C5}"/>
                          </a:ext>
                        </a:extLst>
                      </p:cNvPr>
                      <p:cNvCxnSpPr>
                        <a:cxnSpLocks/>
                      </p:cNvCxnSpPr>
                      <p:nvPr/>
                    </p:nvCxnSpPr>
                    <p:spPr>
                      <a:xfrm>
                        <a:off x="7822028" y="3127418"/>
                        <a:ext cx="393539" cy="0"/>
                      </a:xfrm>
                      <a:prstGeom prst="line">
                        <a:avLst/>
                      </a:prstGeom>
                      <a:grpFill/>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80" name="Straight Connector 779">
                        <a:extLst>
                          <a:ext uri="{FF2B5EF4-FFF2-40B4-BE49-F238E27FC236}">
                            <a16:creationId xmlns:a16="http://schemas.microsoft.com/office/drawing/2014/main" id="{615B12BA-9F84-20D5-FE03-B7FEDE50FDD5}"/>
                          </a:ext>
                        </a:extLst>
                      </p:cNvPr>
                      <p:cNvCxnSpPr>
                        <a:cxnSpLocks/>
                      </p:cNvCxnSpPr>
                      <p:nvPr/>
                    </p:nvCxnSpPr>
                    <p:spPr>
                      <a:xfrm>
                        <a:off x="7325838" y="3127418"/>
                        <a:ext cx="393539" cy="0"/>
                      </a:xfrm>
                      <a:prstGeom prst="line">
                        <a:avLst/>
                      </a:prstGeom>
                      <a:grpFill/>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81" name="Straight Connector 780">
                        <a:extLst>
                          <a:ext uri="{FF2B5EF4-FFF2-40B4-BE49-F238E27FC236}">
                            <a16:creationId xmlns:a16="http://schemas.microsoft.com/office/drawing/2014/main" id="{446EE326-7ACF-4770-4B2D-C89853DB19F3}"/>
                          </a:ext>
                        </a:extLst>
                      </p:cNvPr>
                      <p:cNvCxnSpPr>
                        <a:cxnSpLocks/>
                      </p:cNvCxnSpPr>
                      <p:nvPr/>
                    </p:nvCxnSpPr>
                    <p:spPr>
                      <a:xfrm>
                        <a:off x="6829648" y="3127418"/>
                        <a:ext cx="393539" cy="0"/>
                      </a:xfrm>
                      <a:prstGeom prst="line">
                        <a:avLst/>
                      </a:prstGeom>
                      <a:grpFill/>
                      <a:ln w="38100">
                        <a:solidFill>
                          <a:schemeClr val="tx1"/>
                        </a:solidFill>
                      </a:ln>
                    </p:spPr>
                    <p:style>
                      <a:lnRef idx="2">
                        <a:schemeClr val="accent1"/>
                      </a:lnRef>
                      <a:fillRef idx="0">
                        <a:schemeClr val="accent1"/>
                      </a:fillRef>
                      <a:effectRef idx="1">
                        <a:schemeClr val="accent1"/>
                      </a:effectRef>
                      <a:fontRef idx="minor">
                        <a:schemeClr val="tx1"/>
                      </a:fontRef>
                    </p:style>
                  </p:cxnSp>
                </p:grpSp>
                <p:cxnSp>
                  <p:nvCxnSpPr>
                    <p:cNvPr id="778" name="Straight Connector 777">
                      <a:extLst>
                        <a:ext uri="{FF2B5EF4-FFF2-40B4-BE49-F238E27FC236}">
                          <a16:creationId xmlns:a16="http://schemas.microsoft.com/office/drawing/2014/main" id="{204EBF56-ABA9-89D3-E94B-0B7BA02F40B8}"/>
                        </a:ext>
                      </a:extLst>
                    </p:cNvPr>
                    <p:cNvCxnSpPr>
                      <a:cxnSpLocks/>
                    </p:cNvCxnSpPr>
                    <p:nvPr/>
                  </p:nvCxnSpPr>
                  <p:spPr>
                    <a:xfrm>
                      <a:off x="8736077" y="3747879"/>
                      <a:ext cx="393539" cy="0"/>
                    </a:xfrm>
                    <a:prstGeom prst="line">
                      <a:avLst/>
                    </a:prstGeom>
                    <a:grpFill/>
                    <a:ln w="38100">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768" name="Group 767">
                    <a:extLst>
                      <a:ext uri="{FF2B5EF4-FFF2-40B4-BE49-F238E27FC236}">
                        <a16:creationId xmlns:a16="http://schemas.microsoft.com/office/drawing/2014/main" id="{44E13E80-13AC-EB25-1024-2005ACC05F34}"/>
                      </a:ext>
                    </a:extLst>
                  </p:cNvPr>
                  <p:cNvGrpSpPr/>
                  <p:nvPr/>
                </p:nvGrpSpPr>
                <p:grpSpPr>
                  <a:xfrm>
                    <a:off x="7445095" y="3642373"/>
                    <a:ext cx="1385919" cy="0"/>
                    <a:chOff x="6829648" y="3127418"/>
                    <a:chExt cx="1385919" cy="0"/>
                  </a:xfrm>
                  <a:grpFill/>
                </p:grpSpPr>
                <p:cxnSp>
                  <p:nvCxnSpPr>
                    <p:cNvPr id="774" name="Straight Connector 773">
                      <a:extLst>
                        <a:ext uri="{FF2B5EF4-FFF2-40B4-BE49-F238E27FC236}">
                          <a16:creationId xmlns:a16="http://schemas.microsoft.com/office/drawing/2014/main" id="{F15E8D0C-749A-28C8-CE4D-F55E61186883}"/>
                        </a:ext>
                      </a:extLst>
                    </p:cNvPr>
                    <p:cNvCxnSpPr>
                      <a:cxnSpLocks/>
                    </p:cNvCxnSpPr>
                    <p:nvPr/>
                  </p:nvCxnSpPr>
                  <p:spPr>
                    <a:xfrm>
                      <a:off x="7822028" y="3127418"/>
                      <a:ext cx="393539" cy="0"/>
                    </a:xfrm>
                    <a:prstGeom prst="line">
                      <a:avLst/>
                    </a:prstGeom>
                    <a:grpFill/>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75" name="Straight Connector 774">
                      <a:extLst>
                        <a:ext uri="{FF2B5EF4-FFF2-40B4-BE49-F238E27FC236}">
                          <a16:creationId xmlns:a16="http://schemas.microsoft.com/office/drawing/2014/main" id="{102A9612-F7F2-A01A-12D0-C587B54017D6}"/>
                        </a:ext>
                      </a:extLst>
                    </p:cNvPr>
                    <p:cNvCxnSpPr>
                      <a:cxnSpLocks/>
                    </p:cNvCxnSpPr>
                    <p:nvPr/>
                  </p:nvCxnSpPr>
                  <p:spPr>
                    <a:xfrm>
                      <a:off x="7325838" y="3127418"/>
                      <a:ext cx="393539" cy="0"/>
                    </a:xfrm>
                    <a:prstGeom prst="line">
                      <a:avLst/>
                    </a:prstGeom>
                    <a:grpFill/>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76" name="Straight Connector 775">
                      <a:extLst>
                        <a:ext uri="{FF2B5EF4-FFF2-40B4-BE49-F238E27FC236}">
                          <a16:creationId xmlns:a16="http://schemas.microsoft.com/office/drawing/2014/main" id="{7EFB085F-A4EC-C5B1-287E-359BF5B0C080}"/>
                        </a:ext>
                      </a:extLst>
                    </p:cNvPr>
                    <p:cNvCxnSpPr>
                      <a:cxnSpLocks/>
                    </p:cNvCxnSpPr>
                    <p:nvPr/>
                  </p:nvCxnSpPr>
                  <p:spPr>
                    <a:xfrm>
                      <a:off x="6829648" y="3127418"/>
                      <a:ext cx="393539" cy="0"/>
                    </a:xfrm>
                    <a:prstGeom prst="line">
                      <a:avLst/>
                    </a:prstGeom>
                    <a:grpFill/>
                    <a:ln w="38100">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769" name="Group 768">
                    <a:extLst>
                      <a:ext uri="{FF2B5EF4-FFF2-40B4-BE49-F238E27FC236}">
                        <a16:creationId xmlns:a16="http://schemas.microsoft.com/office/drawing/2014/main" id="{A6F654E1-0276-EEC0-FBEF-07B48EA6DDE1}"/>
                      </a:ext>
                    </a:extLst>
                  </p:cNvPr>
                  <p:cNvGrpSpPr/>
                  <p:nvPr/>
                </p:nvGrpSpPr>
                <p:grpSpPr>
                  <a:xfrm>
                    <a:off x="7496518" y="3883603"/>
                    <a:ext cx="1385919" cy="0"/>
                    <a:chOff x="6829648" y="3127418"/>
                    <a:chExt cx="1385919" cy="0"/>
                  </a:xfrm>
                  <a:grpFill/>
                </p:grpSpPr>
                <p:cxnSp>
                  <p:nvCxnSpPr>
                    <p:cNvPr id="771" name="Straight Connector 770">
                      <a:extLst>
                        <a:ext uri="{FF2B5EF4-FFF2-40B4-BE49-F238E27FC236}">
                          <a16:creationId xmlns:a16="http://schemas.microsoft.com/office/drawing/2014/main" id="{2AE8CD04-B94E-7A16-A207-20B78DD41ACC}"/>
                        </a:ext>
                      </a:extLst>
                    </p:cNvPr>
                    <p:cNvCxnSpPr>
                      <a:cxnSpLocks/>
                    </p:cNvCxnSpPr>
                    <p:nvPr/>
                  </p:nvCxnSpPr>
                  <p:spPr>
                    <a:xfrm>
                      <a:off x="7822028" y="3127418"/>
                      <a:ext cx="393539" cy="0"/>
                    </a:xfrm>
                    <a:prstGeom prst="line">
                      <a:avLst/>
                    </a:prstGeom>
                    <a:grpFill/>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72" name="Straight Connector 771">
                      <a:extLst>
                        <a:ext uri="{FF2B5EF4-FFF2-40B4-BE49-F238E27FC236}">
                          <a16:creationId xmlns:a16="http://schemas.microsoft.com/office/drawing/2014/main" id="{BEEEA668-8518-78E1-27C7-C3DE40156F07}"/>
                        </a:ext>
                      </a:extLst>
                    </p:cNvPr>
                    <p:cNvCxnSpPr>
                      <a:cxnSpLocks/>
                    </p:cNvCxnSpPr>
                    <p:nvPr/>
                  </p:nvCxnSpPr>
                  <p:spPr>
                    <a:xfrm>
                      <a:off x="7325838" y="3127418"/>
                      <a:ext cx="393539" cy="0"/>
                    </a:xfrm>
                    <a:prstGeom prst="line">
                      <a:avLst/>
                    </a:prstGeom>
                    <a:grpFill/>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73" name="Straight Connector 772">
                      <a:extLst>
                        <a:ext uri="{FF2B5EF4-FFF2-40B4-BE49-F238E27FC236}">
                          <a16:creationId xmlns:a16="http://schemas.microsoft.com/office/drawing/2014/main" id="{0A9B410A-C295-758A-D47E-54F0FC92AB5C}"/>
                        </a:ext>
                      </a:extLst>
                    </p:cNvPr>
                    <p:cNvCxnSpPr>
                      <a:cxnSpLocks/>
                    </p:cNvCxnSpPr>
                    <p:nvPr/>
                  </p:nvCxnSpPr>
                  <p:spPr>
                    <a:xfrm>
                      <a:off x="6829648" y="3127418"/>
                      <a:ext cx="393539" cy="0"/>
                    </a:xfrm>
                    <a:prstGeom prst="line">
                      <a:avLst/>
                    </a:prstGeom>
                    <a:grpFill/>
                    <a:ln w="38100">
                      <a:solidFill>
                        <a:schemeClr val="tx1"/>
                      </a:solidFill>
                    </a:ln>
                  </p:spPr>
                  <p:style>
                    <a:lnRef idx="2">
                      <a:schemeClr val="accent1"/>
                    </a:lnRef>
                    <a:fillRef idx="0">
                      <a:schemeClr val="accent1"/>
                    </a:fillRef>
                    <a:effectRef idx="1">
                      <a:schemeClr val="accent1"/>
                    </a:effectRef>
                    <a:fontRef idx="minor">
                      <a:schemeClr val="tx1"/>
                    </a:fontRef>
                  </p:style>
                </p:cxnSp>
              </p:grpSp>
              <p:cxnSp>
                <p:nvCxnSpPr>
                  <p:cNvPr id="770" name="Straight Connector 769">
                    <a:extLst>
                      <a:ext uri="{FF2B5EF4-FFF2-40B4-BE49-F238E27FC236}">
                        <a16:creationId xmlns:a16="http://schemas.microsoft.com/office/drawing/2014/main" id="{E4883789-6B2B-ECAD-B709-B42E9708B25D}"/>
                      </a:ext>
                    </a:extLst>
                  </p:cNvPr>
                  <p:cNvCxnSpPr>
                    <a:cxnSpLocks/>
                  </p:cNvCxnSpPr>
                  <p:nvPr/>
                </p:nvCxnSpPr>
                <p:spPr>
                  <a:xfrm>
                    <a:off x="7696200" y="4004219"/>
                    <a:ext cx="393539" cy="0"/>
                  </a:xfrm>
                  <a:prstGeom prst="line">
                    <a:avLst/>
                  </a:prstGeom>
                  <a:grpFill/>
                  <a:ln w="38100">
                    <a:solidFill>
                      <a:schemeClr val="tx1"/>
                    </a:solidFill>
                  </a:ln>
                </p:spPr>
                <p:style>
                  <a:lnRef idx="2">
                    <a:schemeClr val="accent1"/>
                  </a:lnRef>
                  <a:fillRef idx="0">
                    <a:schemeClr val="accent1"/>
                  </a:fillRef>
                  <a:effectRef idx="1">
                    <a:schemeClr val="accent1"/>
                  </a:effectRef>
                  <a:fontRef idx="minor">
                    <a:schemeClr val="tx1"/>
                  </a:fontRef>
                </p:style>
              </p:cxnSp>
            </p:grpSp>
          </p:grpSp>
          <p:pic>
            <p:nvPicPr>
              <p:cNvPr id="515" name="Picture 514" descr="A close-up of a machine&#10;&#10;Description automatically generated">
                <a:extLst>
                  <a:ext uri="{FF2B5EF4-FFF2-40B4-BE49-F238E27FC236}">
                    <a16:creationId xmlns:a16="http://schemas.microsoft.com/office/drawing/2014/main" id="{3CE09CFE-AC70-4E9D-2BB4-93FDC9ED3E45}"/>
                  </a:ext>
                </a:extLst>
              </p:cNvPr>
              <p:cNvPicPr>
                <a:picLocks noChangeAspect="1"/>
              </p:cNvPicPr>
              <p:nvPr/>
            </p:nvPicPr>
            <p:blipFill rotWithShape="1">
              <a:blip r:embed="rId19">
                <a:extLst>
                  <a:ext uri="{28A0092B-C50C-407E-A947-70E740481C1C}">
                    <a14:useLocalDpi xmlns:a14="http://schemas.microsoft.com/office/drawing/2010/main" val="0"/>
                  </a:ext>
                </a:extLst>
              </a:blip>
              <a:srcRect l="18235" r="17482"/>
              <a:stretch/>
            </p:blipFill>
            <p:spPr>
              <a:xfrm>
                <a:off x="7875462" y="6019933"/>
                <a:ext cx="850485" cy="682789"/>
              </a:xfrm>
              <a:prstGeom prst="rect">
                <a:avLst/>
              </a:prstGeom>
            </p:spPr>
          </p:pic>
          <p:grpSp>
            <p:nvGrpSpPr>
              <p:cNvPr id="519" name="Group 518">
                <a:extLst>
                  <a:ext uri="{FF2B5EF4-FFF2-40B4-BE49-F238E27FC236}">
                    <a16:creationId xmlns:a16="http://schemas.microsoft.com/office/drawing/2014/main" id="{971CD896-9C4E-377D-091B-EAD82BA9407E}"/>
                  </a:ext>
                </a:extLst>
              </p:cNvPr>
              <p:cNvGrpSpPr/>
              <p:nvPr/>
            </p:nvGrpSpPr>
            <p:grpSpPr>
              <a:xfrm>
                <a:off x="4894906" y="5698780"/>
                <a:ext cx="1561937" cy="1126018"/>
                <a:chOff x="4894906" y="5656740"/>
                <a:chExt cx="1561937" cy="1126018"/>
              </a:xfrm>
            </p:grpSpPr>
            <p:sp>
              <p:nvSpPr>
                <p:cNvPr id="220" name="Rectangle: Rounded Corners 219">
                  <a:extLst>
                    <a:ext uri="{FF2B5EF4-FFF2-40B4-BE49-F238E27FC236}">
                      <a16:creationId xmlns:a16="http://schemas.microsoft.com/office/drawing/2014/main" id="{4F7D3145-18ED-5F0A-0D80-9D083F971E3C}"/>
                    </a:ext>
                  </a:extLst>
                </p:cNvPr>
                <p:cNvSpPr/>
                <p:nvPr/>
              </p:nvSpPr>
              <p:spPr>
                <a:xfrm>
                  <a:off x="4894906" y="5679890"/>
                  <a:ext cx="1561937" cy="1102868"/>
                </a:xfrm>
                <a:prstGeom prst="roundRect">
                  <a:avLst/>
                </a:prstGeom>
                <a:solidFill>
                  <a:srgbClr val="EEF2E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54" name="Group 653">
                  <a:extLst>
                    <a:ext uri="{FF2B5EF4-FFF2-40B4-BE49-F238E27FC236}">
                      <a16:creationId xmlns:a16="http://schemas.microsoft.com/office/drawing/2014/main" id="{591447F3-E4A0-6109-27F8-AF7386E91AA4}"/>
                    </a:ext>
                  </a:extLst>
                </p:cNvPr>
                <p:cNvGrpSpPr/>
                <p:nvPr/>
              </p:nvGrpSpPr>
              <p:grpSpPr>
                <a:xfrm>
                  <a:off x="4956586" y="6046028"/>
                  <a:ext cx="675472" cy="240780"/>
                  <a:chOff x="5253578" y="4177061"/>
                  <a:chExt cx="788243" cy="335280"/>
                </a:xfrm>
              </p:grpSpPr>
              <p:grpSp>
                <p:nvGrpSpPr>
                  <p:cNvPr id="222" name="Group 221">
                    <a:extLst>
                      <a:ext uri="{FF2B5EF4-FFF2-40B4-BE49-F238E27FC236}">
                        <a16:creationId xmlns:a16="http://schemas.microsoft.com/office/drawing/2014/main" id="{D3FCA275-6D71-1AA4-F031-20AE010689EE}"/>
                      </a:ext>
                    </a:extLst>
                  </p:cNvPr>
                  <p:cNvGrpSpPr/>
                  <p:nvPr/>
                </p:nvGrpSpPr>
                <p:grpSpPr>
                  <a:xfrm>
                    <a:off x="5253578" y="4177061"/>
                    <a:ext cx="788243" cy="0"/>
                    <a:chOff x="8174768" y="5132070"/>
                    <a:chExt cx="788243" cy="0"/>
                  </a:xfrm>
                </p:grpSpPr>
                <p:cxnSp>
                  <p:nvCxnSpPr>
                    <p:cNvPr id="235" name="Straight Connector 234">
                      <a:extLst>
                        <a:ext uri="{FF2B5EF4-FFF2-40B4-BE49-F238E27FC236}">
                          <a16:creationId xmlns:a16="http://schemas.microsoft.com/office/drawing/2014/main" id="{659F7CAD-30D3-979E-4540-BF347EADF7F9}"/>
                        </a:ext>
                      </a:extLst>
                    </p:cNvPr>
                    <p:cNvCxnSpPr>
                      <a:cxnSpLocks/>
                    </p:cNvCxnSpPr>
                    <p:nvPr/>
                  </p:nvCxnSpPr>
                  <p:spPr>
                    <a:xfrm>
                      <a:off x="8329445" y="5132070"/>
                      <a:ext cx="478889" cy="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6" name="Straight Connector 235">
                      <a:extLst>
                        <a:ext uri="{FF2B5EF4-FFF2-40B4-BE49-F238E27FC236}">
                          <a16:creationId xmlns:a16="http://schemas.microsoft.com/office/drawing/2014/main" id="{7699F265-863B-8123-B3D7-B23BF2E09347}"/>
                        </a:ext>
                      </a:extLst>
                    </p:cNvPr>
                    <p:cNvCxnSpPr>
                      <a:cxnSpLocks/>
                    </p:cNvCxnSpPr>
                    <p:nvPr/>
                  </p:nvCxnSpPr>
                  <p:spPr>
                    <a:xfrm>
                      <a:off x="8174768" y="5132070"/>
                      <a:ext cx="159757" cy="0"/>
                    </a:xfrm>
                    <a:prstGeom prst="line">
                      <a:avLst/>
                    </a:prstGeom>
                    <a:ln w="28575">
                      <a:solidFill>
                        <a:srgbClr val="0070C0"/>
                      </a:solidFill>
                    </a:ln>
                  </p:spPr>
                  <p:style>
                    <a:lnRef idx="2">
                      <a:schemeClr val="accent1"/>
                    </a:lnRef>
                    <a:fillRef idx="0">
                      <a:schemeClr val="accent1"/>
                    </a:fillRef>
                    <a:effectRef idx="1">
                      <a:schemeClr val="accent1"/>
                    </a:effectRef>
                    <a:fontRef idx="minor">
                      <a:schemeClr val="tx1"/>
                    </a:fontRef>
                  </p:style>
                </p:cxnSp>
                <p:cxnSp>
                  <p:nvCxnSpPr>
                    <p:cNvPr id="237" name="Straight Connector 236">
                      <a:extLst>
                        <a:ext uri="{FF2B5EF4-FFF2-40B4-BE49-F238E27FC236}">
                          <a16:creationId xmlns:a16="http://schemas.microsoft.com/office/drawing/2014/main" id="{33ADD2A7-676A-1631-45BD-707E1660320C}"/>
                        </a:ext>
                      </a:extLst>
                    </p:cNvPr>
                    <p:cNvCxnSpPr>
                      <a:cxnSpLocks/>
                    </p:cNvCxnSpPr>
                    <p:nvPr/>
                  </p:nvCxnSpPr>
                  <p:spPr>
                    <a:xfrm>
                      <a:off x="8803254" y="5132070"/>
                      <a:ext cx="159757" cy="0"/>
                    </a:xfrm>
                    <a:prstGeom prst="line">
                      <a:avLst/>
                    </a:prstGeom>
                    <a:ln w="28575">
                      <a:solidFill>
                        <a:srgbClr val="0070C0"/>
                      </a:solidFill>
                    </a:ln>
                  </p:spPr>
                  <p:style>
                    <a:lnRef idx="2">
                      <a:schemeClr val="accent1"/>
                    </a:lnRef>
                    <a:fillRef idx="0">
                      <a:schemeClr val="accent1"/>
                    </a:fillRef>
                    <a:effectRef idx="1">
                      <a:schemeClr val="accent1"/>
                    </a:effectRef>
                    <a:fontRef idx="minor">
                      <a:schemeClr val="tx1"/>
                    </a:fontRef>
                  </p:style>
                </p:cxnSp>
              </p:grpSp>
              <p:grpSp>
                <p:nvGrpSpPr>
                  <p:cNvPr id="223" name="Group 222">
                    <a:extLst>
                      <a:ext uri="{FF2B5EF4-FFF2-40B4-BE49-F238E27FC236}">
                        <a16:creationId xmlns:a16="http://schemas.microsoft.com/office/drawing/2014/main" id="{437CB3F1-665A-FB87-8863-F0C9A7192A38}"/>
                      </a:ext>
                    </a:extLst>
                  </p:cNvPr>
                  <p:cNvGrpSpPr/>
                  <p:nvPr/>
                </p:nvGrpSpPr>
                <p:grpSpPr>
                  <a:xfrm>
                    <a:off x="5253578" y="4288821"/>
                    <a:ext cx="788243" cy="1270"/>
                    <a:chOff x="8174768" y="5132070"/>
                    <a:chExt cx="788243" cy="1270"/>
                  </a:xfrm>
                </p:grpSpPr>
                <p:cxnSp>
                  <p:nvCxnSpPr>
                    <p:cNvPr id="232" name="Straight Connector 231">
                      <a:extLst>
                        <a:ext uri="{FF2B5EF4-FFF2-40B4-BE49-F238E27FC236}">
                          <a16:creationId xmlns:a16="http://schemas.microsoft.com/office/drawing/2014/main" id="{2D2AB327-9CDF-EA79-4203-4087DC5625E9}"/>
                        </a:ext>
                      </a:extLst>
                    </p:cNvPr>
                    <p:cNvCxnSpPr>
                      <a:cxnSpLocks/>
                    </p:cNvCxnSpPr>
                    <p:nvPr/>
                  </p:nvCxnSpPr>
                  <p:spPr>
                    <a:xfrm>
                      <a:off x="8329445" y="5132070"/>
                      <a:ext cx="478889" cy="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3" name="Straight Connector 232">
                      <a:extLst>
                        <a:ext uri="{FF2B5EF4-FFF2-40B4-BE49-F238E27FC236}">
                          <a16:creationId xmlns:a16="http://schemas.microsoft.com/office/drawing/2014/main" id="{E8F69BFA-E5D8-6303-E514-CA877C71EF66}"/>
                        </a:ext>
                      </a:extLst>
                    </p:cNvPr>
                    <p:cNvCxnSpPr>
                      <a:cxnSpLocks/>
                    </p:cNvCxnSpPr>
                    <p:nvPr/>
                  </p:nvCxnSpPr>
                  <p:spPr>
                    <a:xfrm>
                      <a:off x="8174768" y="5132070"/>
                      <a:ext cx="159757" cy="0"/>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234" name="Straight Connector 233">
                      <a:extLst>
                        <a:ext uri="{FF2B5EF4-FFF2-40B4-BE49-F238E27FC236}">
                          <a16:creationId xmlns:a16="http://schemas.microsoft.com/office/drawing/2014/main" id="{FF71F3FE-93E3-370E-912D-16AC65A6301A}"/>
                        </a:ext>
                      </a:extLst>
                    </p:cNvPr>
                    <p:cNvCxnSpPr>
                      <a:cxnSpLocks/>
                    </p:cNvCxnSpPr>
                    <p:nvPr/>
                  </p:nvCxnSpPr>
                  <p:spPr>
                    <a:xfrm>
                      <a:off x="8803254" y="5133340"/>
                      <a:ext cx="159757" cy="0"/>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grpSp>
              <p:grpSp>
                <p:nvGrpSpPr>
                  <p:cNvPr id="224" name="Group 223">
                    <a:extLst>
                      <a:ext uri="{FF2B5EF4-FFF2-40B4-BE49-F238E27FC236}">
                        <a16:creationId xmlns:a16="http://schemas.microsoft.com/office/drawing/2014/main" id="{09C983ED-E576-CD1B-EB94-AE7C672523E0}"/>
                      </a:ext>
                    </a:extLst>
                  </p:cNvPr>
                  <p:cNvGrpSpPr/>
                  <p:nvPr/>
                </p:nvGrpSpPr>
                <p:grpSpPr>
                  <a:xfrm>
                    <a:off x="5253578" y="4400581"/>
                    <a:ext cx="788243" cy="0"/>
                    <a:chOff x="8174768" y="5132070"/>
                    <a:chExt cx="788243" cy="0"/>
                  </a:xfrm>
                </p:grpSpPr>
                <p:cxnSp>
                  <p:nvCxnSpPr>
                    <p:cNvPr id="229" name="Straight Connector 228">
                      <a:extLst>
                        <a:ext uri="{FF2B5EF4-FFF2-40B4-BE49-F238E27FC236}">
                          <a16:creationId xmlns:a16="http://schemas.microsoft.com/office/drawing/2014/main" id="{0A92A251-AFCC-DAC1-8C58-684DD5F3247A}"/>
                        </a:ext>
                      </a:extLst>
                    </p:cNvPr>
                    <p:cNvCxnSpPr>
                      <a:cxnSpLocks/>
                    </p:cNvCxnSpPr>
                    <p:nvPr/>
                  </p:nvCxnSpPr>
                  <p:spPr>
                    <a:xfrm>
                      <a:off x="8329445" y="5132070"/>
                      <a:ext cx="478889" cy="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0" name="Straight Connector 229">
                      <a:extLst>
                        <a:ext uri="{FF2B5EF4-FFF2-40B4-BE49-F238E27FC236}">
                          <a16:creationId xmlns:a16="http://schemas.microsoft.com/office/drawing/2014/main" id="{FF261AE0-8390-0A60-E469-C1377F68DF2E}"/>
                        </a:ext>
                      </a:extLst>
                    </p:cNvPr>
                    <p:cNvCxnSpPr>
                      <a:cxnSpLocks/>
                    </p:cNvCxnSpPr>
                    <p:nvPr/>
                  </p:nvCxnSpPr>
                  <p:spPr>
                    <a:xfrm>
                      <a:off x="8174768" y="5132070"/>
                      <a:ext cx="159757" cy="0"/>
                    </a:xfrm>
                    <a:prstGeom prst="line">
                      <a:avLst/>
                    </a:prstGeom>
                    <a:ln w="28575">
                      <a:solidFill>
                        <a:srgbClr val="993961"/>
                      </a:solidFill>
                    </a:ln>
                  </p:spPr>
                  <p:style>
                    <a:lnRef idx="2">
                      <a:schemeClr val="accent1"/>
                    </a:lnRef>
                    <a:fillRef idx="0">
                      <a:schemeClr val="accent1"/>
                    </a:fillRef>
                    <a:effectRef idx="1">
                      <a:schemeClr val="accent1"/>
                    </a:effectRef>
                    <a:fontRef idx="minor">
                      <a:schemeClr val="tx1"/>
                    </a:fontRef>
                  </p:style>
                </p:cxnSp>
                <p:cxnSp>
                  <p:nvCxnSpPr>
                    <p:cNvPr id="231" name="Straight Connector 230">
                      <a:extLst>
                        <a:ext uri="{FF2B5EF4-FFF2-40B4-BE49-F238E27FC236}">
                          <a16:creationId xmlns:a16="http://schemas.microsoft.com/office/drawing/2014/main" id="{5133B712-850C-8E10-AA4F-73BB738CC2D2}"/>
                        </a:ext>
                      </a:extLst>
                    </p:cNvPr>
                    <p:cNvCxnSpPr>
                      <a:cxnSpLocks/>
                    </p:cNvCxnSpPr>
                    <p:nvPr/>
                  </p:nvCxnSpPr>
                  <p:spPr>
                    <a:xfrm>
                      <a:off x="8803254" y="5132070"/>
                      <a:ext cx="159757" cy="0"/>
                    </a:xfrm>
                    <a:prstGeom prst="line">
                      <a:avLst/>
                    </a:prstGeom>
                    <a:ln w="28575">
                      <a:solidFill>
                        <a:srgbClr val="993961"/>
                      </a:solidFill>
                    </a:ln>
                  </p:spPr>
                  <p:style>
                    <a:lnRef idx="2">
                      <a:schemeClr val="accent1"/>
                    </a:lnRef>
                    <a:fillRef idx="0">
                      <a:schemeClr val="accent1"/>
                    </a:fillRef>
                    <a:effectRef idx="1">
                      <a:schemeClr val="accent1"/>
                    </a:effectRef>
                    <a:fontRef idx="minor">
                      <a:schemeClr val="tx1"/>
                    </a:fontRef>
                  </p:style>
                </p:cxnSp>
              </p:grpSp>
              <p:grpSp>
                <p:nvGrpSpPr>
                  <p:cNvPr id="225" name="Group 224">
                    <a:extLst>
                      <a:ext uri="{FF2B5EF4-FFF2-40B4-BE49-F238E27FC236}">
                        <a16:creationId xmlns:a16="http://schemas.microsoft.com/office/drawing/2014/main" id="{D8F0F4AD-AD4D-9F04-AD5F-7063B9CE57F4}"/>
                      </a:ext>
                    </a:extLst>
                  </p:cNvPr>
                  <p:cNvGrpSpPr/>
                  <p:nvPr/>
                </p:nvGrpSpPr>
                <p:grpSpPr>
                  <a:xfrm>
                    <a:off x="5253578" y="4512341"/>
                    <a:ext cx="788243" cy="0"/>
                    <a:chOff x="8174768" y="5132070"/>
                    <a:chExt cx="788243" cy="0"/>
                  </a:xfrm>
                </p:grpSpPr>
                <p:cxnSp>
                  <p:nvCxnSpPr>
                    <p:cNvPr id="226" name="Straight Connector 225">
                      <a:extLst>
                        <a:ext uri="{FF2B5EF4-FFF2-40B4-BE49-F238E27FC236}">
                          <a16:creationId xmlns:a16="http://schemas.microsoft.com/office/drawing/2014/main" id="{7623049D-AC5F-0B97-51B4-9118880EAD60}"/>
                        </a:ext>
                      </a:extLst>
                    </p:cNvPr>
                    <p:cNvCxnSpPr>
                      <a:cxnSpLocks/>
                    </p:cNvCxnSpPr>
                    <p:nvPr/>
                  </p:nvCxnSpPr>
                  <p:spPr>
                    <a:xfrm>
                      <a:off x="8329445" y="5132070"/>
                      <a:ext cx="478889" cy="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7" name="Straight Connector 226">
                      <a:extLst>
                        <a:ext uri="{FF2B5EF4-FFF2-40B4-BE49-F238E27FC236}">
                          <a16:creationId xmlns:a16="http://schemas.microsoft.com/office/drawing/2014/main" id="{EC7C33C6-B404-ECC0-F0C9-19F689D2C406}"/>
                        </a:ext>
                      </a:extLst>
                    </p:cNvPr>
                    <p:cNvCxnSpPr>
                      <a:cxnSpLocks/>
                    </p:cNvCxnSpPr>
                    <p:nvPr/>
                  </p:nvCxnSpPr>
                  <p:spPr>
                    <a:xfrm>
                      <a:off x="8174768" y="5132070"/>
                      <a:ext cx="159757" cy="0"/>
                    </a:xfrm>
                    <a:prstGeom prst="line">
                      <a:avLst/>
                    </a:prstGeom>
                    <a:ln w="28575">
                      <a:solidFill>
                        <a:srgbClr val="0070C0"/>
                      </a:solidFill>
                    </a:ln>
                  </p:spPr>
                  <p:style>
                    <a:lnRef idx="2">
                      <a:schemeClr val="accent1"/>
                    </a:lnRef>
                    <a:fillRef idx="0">
                      <a:schemeClr val="accent1"/>
                    </a:fillRef>
                    <a:effectRef idx="1">
                      <a:schemeClr val="accent1"/>
                    </a:effectRef>
                    <a:fontRef idx="minor">
                      <a:schemeClr val="tx1"/>
                    </a:fontRef>
                  </p:style>
                </p:cxnSp>
                <p:cxnSp>
                  <p:nvCxnSpPr>
                    <p:cNvPr id="228" name="Straight Connector 227">
                      <a:extLst>
                        <a:ext uri="{FF2B5EF4-FFF2-40B4-BE49-F238E27FC236}">
                          <a16:creationId xmlns:a16="http://schemas.microsoft.com/office/drawing/2014/main" id="{213852CD-89C1-C0E9-8BA1-02CCBF8F5A55}"/>
                        </a:ext>
                      </a:extLst>
                    </p:cNvPr>
                    <p:cNvCxnSpPr>
                      <a:cxnSpLocks/>
                    </p:cNvCxnSpPr>
                    <p:nvPr/>
                  </p:nvCxnSpPr>
                  <p:spPr>
                    <a:xfrm>
                      <a:off x="8803254" y="5132070"/>
                      <a:ext cx="159757" cy="0"/>
                    </a:xfrm>
                    <a:prstGeom prst="line">
                      <a:avLst/>
                    </a:prstGeom>
                    <a:ln w="28575">
                      <a:solidFill>
                        <a:srgbClr val="0070C0"/>
                      </a:solidFill>
                    </a:ln>
                  </p:spPr>
                  <p:style>
                    <a:lnRef idx="2">
                      <a:schemeClr val="accent1"/>
                    </a:lnRef>
                    <a:fillRef idx="0">
                      <a:schemeClr val="accent1"/>
                    </a:fillRef>
                    <a:effectRef idx="1">
                      <a:schemeClr val="accent1"/>
                    </a:effectRef>
                    <a:fontRef idx="minor">
                      <a:schemeClr val="tx1"/>
                    </a:fontRef>
                  </p:style>
                </p:cxnSp>
              </p:grpSp>
            </p:grpSp>
            <p:grpSp>
              <p:nvGrpSpPr>
                <p:cNvPr id="653" name="Group 652">
                  <a:extLst>
                    <a:ext uri="{FF2B5EF4-FFF2-40B4-BE49-F238E27FC236}">
                      <a16:creationId xmlns:a16="http://schemas.microsoft.com/office/drawing/2014/main" id="{7A9C5FD2-1618-AF0B-810D-1D6DD8BF502A}"/>
                    </a:ext>
                  </a:extLst>
                </p:cNvPr>
                <p:cNvGrpSpPr/>
                <p:nvPr/>
              </p:nvGrpSpPr>
              <p:grpSpPr>
                <a:xfrm>
                  <a:off x="4961199" y="6438940"/>
                  <a:ext cx="675472" cy="240780"/>
                  <a:chOff x="4770689" y="4742019"/>
                  <a:chExt cx="788243" cy="335280"/>
                </a:xfrm>
              </p:grpSpPr>
              <p:grpSp>
                <p:nvGrpSpPr>
                  <p:cNvPr id="239" name="Group 238">
                    <a:extLst>
                      <a:ext uri="{FF2B5EF4-FFF2-40B4-BE49-F238E27FC236}">
                        <a16:creationId xmlns:a16="http://schemas.microsoft.com/office/drawing/2014/main" id="{D3CDEF87-A6BD-1B50-B5FB-982583ED2997}"/>
                      </a:ext>
                    </a:extLst>
                  </p:cNvPr>
                  <p:cNvGrpSpPr/>
                  <p:nvPr/>
                </p:nvGrpSpPr>
                <p:grpSpPr>
                  <a:xfrm>
                    <a:off x="4770689" y="4742019"/>
                    <a:ext cx="788243" cy="0"/>
                    <a:chOff x="8174768" y="5132070"/>
                    <a:chExt cx="788243" cy="0"/>
                  </a:xfrm>
                </p:grpSpPr>
                <p:cxnSp>
                  <p:nvCxnSpPr>
                    <p:cNvPr id="243" name="Straight Connector 242">
                      <a:extLst>
                        <a:ext uri="{FF2B5EF4-FFF2-40B4-BE49-F238E27FC236}">
                          <a16:creationId xmlns:a16="http://schemas.microsoft.com/office/drawing/2014/main" id="{F23B1B3E-8C97-6220-E4F0-F321AF9071B1}"/>
                        </a:ext>
                      </a:extLst>
                    </p:cNvPr>
                    <p:cNvCxnSpPr>
                      <a:cxnSpLocks/>
                    </p:cNvCxnSpPr>
                    <p:nvPr/>
                  </p:nvCxnSpPr>
                  <p:spPr>
                    <a:xfrm>
                      <a:off x="8329445" y="5132070"/>
                      <a:ext cx="478889" cy="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55" name="Straight Connector 254">
                      <a:extLst>
                        <a:ext uri="{FF2B5EF4-FFF2-40B4-BE49-F238E27FC236}">
                          <a16:creationId xmlns:a16="http://schemas.microsoft.com/office/drawing/2014/main" id="{C0D72BAE-F628-427D-AC5E-8B0965953834}"/>
                        </a:ext>
                      </a:extLst>
                    </p:cNvPr>
                    <p:cNvCxnSpPr>
                      <a:cxnSpLocks/>
                    </p:cNvCxnSpPr>
                    <p:nvPr/>
                  </p:nvCxnSpPr>
                  <p:spPr>
                    <a:xfrm>
                      <a:off x="8174768" y="5132070"/>
                      <a:ext cx="159757" cy="0"/>
                    </a:xfrm>
                    <a:prstGeom prst="line">
                      <a:avLst/>
                    </a:prstGeom>
                    <a:ln w="28575">
                      <a:solidFill>
                        <a:srgbClr val="993961"/>
                      </a:solidFill>
                    </a:ln>
                  </p:spPr>
                  <p:style>
                    <a:lnRef idx="2">
                      <a:schemeClr val="accent1"/>
                    </a:lnRef>
                    <a:fillRef idx="0">
                      <a:schemeClr val="accent1"/>
                    </a:fillRef>
                    <a:effectRef idx="1">
                      <a:schemeClr val="accent1"/>
                    </a:effectRef>
                    <a:fontRef idx="minor">
                      <a:schemeClr val="tx1"/>
                    </a:fontRef>
                  </p:style>
                </p:cxnSp>
                <p:cxnSp>
                  <p:nvCxnSpPr>
                    <p:cNvPr id="640" name="Straight Connector 639">
                      <a:extLst>
                        <a:ext uri="{FF2B5EF4-FFF2-40B4-BE49-F238E27FC236}">
                          <a16:creationId xmlns:a16="http://schemas.microsoft.com/office/drawing/2014/main" id="{879CB596-8328-9163-4EE1-16FB261E216C}"/>
                        </a:ext>
                      </a:extLst>
                    </p:cNvPr>
                    <p:cNvCxnSpPr>
                      <a:cxnSpLocks/>
                    </p:cNvCxnSpPr>
                    <p:nvPr/>
                  </p:nvCxnSpPr>
                  <p:spPr>
                    <a:xfrm>
                      <a:off x="8803254" y="5132070"/>
                      <a:ext cx="159757" cy="0"/>
                    </a:xfrm>
                    <a:prstGeom prst="line">
                      <a:avLst/>
                    </a:prstGeom>
                    <a:ln w="28575">
                      <a:solidFill>
                        <a:srgbClr val="993961"/>
                      </a:solidFill>
                    </a:ln>
                  </p:spPr>
                  <p:style>
                    <a:lnRef idx="2">
                      <a:schemeClr val="accent1"/>
                    </a:lnRef>
                    <a:fillRef idx="0">
                      <a:schemeClr val="accent1"/>
                    </a:fillRef>
                    <a:effectRef idx="1">
                      <a:schemeClr val="accent1"/>
                    </a:effectRef>
                    <a:fontRef idx="minor">
                      <a:schemeClr val="tx1"/>
                    </a:fontRef>
                  </p:style>
                </p:cxnSp>
              </p:grpSp>
              <p:grpSp>
                <p:nvGrpSpPr>
                  <p:cNvPr id="641" name="Group 640">
                    <a:extLst>
                      <a:ext uri="{FF2B5EF4-FFF2-40B4-BE49-F238E27FC236}">
                        <a16:creationId xmlns:a16="http://schemas.microsoft.com/office/drawing/2014/main" id="{2117F203-0871-0348-B37F-706A123D21EA}"/>
                      </a:ext>
                    </a:extLst>
                  </p:cNvPr>
                  <p:cNvGrpSpPr/>
                  <p:nvPr/>
                </p:nvGrpSpPr>
                <p:grpSpPr>
                  <a:xfrm>
                    <a:off x="4770689" y="4853779"/>
                    <a:ext cx="788243" cy="1270"/>
                    <a:chOff x="8174768" y="5132070"/>
                    <a:chExt cx="788243" cy="1270"/>
                  </a:xfrm>
                </p:grpSpPr>
                <p:cxnSp>
                  <p:nvCxnSpPr>
                    <p:cNvPr id="642" name="Straight Connector 641">
                      <a:extLst>
                        <a:ext uri="{FF2B5EF4-FFF2-40B4-BE49-F238E27FC236}">
                          <a16:creationId xmlns:a16="http://schemas.microsoft.com/office/drawing/2014/main" id="{81CAA792-BCFA-12B2-A777-DA68B18BD473}"/>
                        </a:ext>
                      </a:extLst>
                    </p:cNvPr>
                    <p:cNvCxnSpPr>
                      <a:cxnSpLocks/>
                    </p:cNvCxnSpPr>
                    <p:nvPr/>
                  </p:nvCxnSpPr>
                  <p:spPr>
                    <a:xfrm>
                      <a:off x="8329445" y="5132070"/>
                      <a:ext cx="478889" cy="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43" name="Straight Connector 642">
                      <a:extLst>
                        <a:ext uri="{FF2B5EF4-FFF2-40B4-BE49-F238E27FC236}">
                          <a16:creationId xmlns:a16="http://schemas.microsoft.com/office/drawing/2014/main" id="{0FD661A4-6279-2DF3-BACE-1BAC7C0C83F2}"/>
                        </a:ext>
                      </a:extLst>
                    </p:cNvPr>
                    <p:cNvCxnSpPr>
                      <a:cxnSpLocks/>
                    </p:cNvCxnSpPr>
                    <p:nvPr/>
                  </p:nvCxnSpPr>
                  <p:spPr>
                    <a:xfrm>
                      <a:off x="8174768" y="5132070"/>
                      <a:ext cx="159757" cy="0"/>
                    </a:xfrm>
                    <a:prstGeom prst="line">
                      <a:avLst/>
                    </a:prstGeom>
                    <a:ln w="28575">
                      <a:solidFill>
                        <a:srgbClr val="0070C0"/>
                      </a:solidFill>
                    </a:ln>
                  </p:spPr>
                  <p:style>
                    <a:lnRef idx="2">
                      <a:schemeClr val="accent1"/>
                    </a:lnRef>
                    <a:fillRef idx="0">
                      <a:schemeClr val="accent1"/>
                    </a:fillRef>
                    <a:effectRef idx="1">
                      <a:schemeClr val="accent1"/>
                    </a:effectRef>
                    <a:fontRef idx="minor">
                      <a:schemeClr val="tx1"/>
                    </a:fontRef>
                  </p:style>
                </p:cxnSp>
                <p:cxnSp>
                  <p:nvCxnSpPr>
                    <p:cNvPr id="644" name="Straight Connector 643">
                      <a:extLst>
                        <a:ext uri="{FF2B5EF4-FFF2-40B4-BE49-F238E27FC236}">
                          <a16:creationId xmlns:a16="http://schemas.microsoft.com/office/drawing/2014/main" id="{8EFCFD71-29EB-B3CF-7B94-9CD0C79044CA}"/>
                        </a:ext>
                      </a:extLst>
                    </p:cNvPr>
                    <p:cNvCxnSpPr>
                      <a:cxnSpLocks/>
                    </p:cNvCxnSpPr>
                    <p:nvPr/>
                  </p:nvCxnSpPr>
                  <p:spPr>
                    <a:xfrm>
                      <a:off x="8803254" y="5133340"/>
                      <a:ext cx="159757" cy="0"/>
                    </a:xfrm>
                    <a:prstGeom prst="line">
                      <a:avLst/>
                    </a:prstGeom>
                    <a:ln w="28575">
                      <a:solidFill>
                        <a:srgbClr val="0070C0"/>
                      </a:solidFill>
                    </a:ln>
                  </p:spPr>
                  <p:style>
                    <a:lnRef idx="2">
                      <a:schemeClr val="accent1"/>
                    </a:lnRef>
                    <a:fillRef idx="0">
                      <a:schemeClr val="accent1"/>
                    </a:fillRef>
                    <a:effectRef idx="1">
                      <a:schemeClr val="accent1"/>
                    </a:effectRef>
                    <a:fontRef idx="minor">
                      <a:schemeClr val="tx1"/>
                    </a:fontRef>
                  </p:style>
                </p:cxnSp>
              </p:grpSp>
              <p:grpSp>
                <p:nvGrpSpPr>
                  <p:cNvPr id="645" name="Group 644">
                    <a:extLst>
                      <a:ext uri="{FF2B5EF4-FFF2-40B4-BE49-F238E27FC236}">
                        <a16:creationId xmlns:a16="http://schemas.microsoft.com/office/drawing/2014/main" id="{D05F78C0-FB9A-F80E-412D-E294F986978A}"/>
                      </a:ext>
                    </a:extLst>
                  </p:cNvPr>
                  <p:cNvGrpSpPr/>
                  <p:nvPr/>
                </p:nvGrpSpPr>
                <p:grpSpPr>
                  <a:xfrm>
                    <a:off x="4770689" y="4965539"/>
                    <a:ext cx="788243" cy="0"/>
                    <a:chOff x="8174768" y="5132070"/>
                    <a:chExt cx="788243" cy="0"/>
                  </a:xfrm>
                </p:grpSpPr>
                <p:cxnSp>
                  <p:nvCxnSpPr>
                    <p:cNvPr id="646" name="Straight Connector 645">
                      <a:extLst>
                        <a:ext uri="{FF2B5EF4-FFF2-40B4-BE49-F238E27FC236}">
                          <a16:creationId xmlns:a16="http://schemas.microsoft.com/office/drawing/2014/main" id="{D04C362C-A5C0-4F29-BE1E-D97D5A2BF73E}"/>
                        </a:ext>
                      </a:extLst>
                    </p:cNvPr>
                    <p:cNvCxnSpPr>
                      <a:cxnSpLocks/>
                    </p:cNvCxnSpPr>
                    <p:nvPr/>
                  </p:nvCxnSpPr>
                  <p:spPr>
                    <a:xfrm>
                      <a:off x="8329445" y="5132070"/>
                      <a:ext cx="478889" cy="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47" name="Straight Connector 646">
                      <a:extLst>
                        <a:ext uri="{FF2B5EF4-FFF2-40B4-BE49-F238E27FC236}">
                          <a16:creationId xmlns:a16="http://schemas.microsoft.com/office/drawing/2014/main" id="{2B25E9B1-930A-156C-8F30-97547A7C03BA}"/>
                        </a:ext>
                      </a:extLst>
                    </p:cNvPr>
                    <p:cNvCxnSpPr>
                      <a:cxnSpLocks/>
                    </p:cNvCxnSpPr>
                    <p:nvPr/>
                  </p:nvCxnSpPr>
                  <p:spPr>
                    <a:xfrm>
                      <a:off x="8174768" y="5132070"/>
                      <a:ext cx="159757" cy="0"/>
                    </a:xfrm>
                    <a:prstGeom prst="line">
                      <a:avLst/>
                    </a:prstGeom>
                    <a:ln w="28575">
                      <a:solidFill>
                        <a:srgbClr val="993961"/>
                      </a:solidFill>
                    </a:ln>
                  </p:spPr>
                  <p:style>
                    <a:lnRef idx="2">
                      <a:schemeClr val="accent1"/>
                    </a:lnRef>
                    <a:fillRef idx="0">
                      <a:schemeClr val="accent1"/>
                    </a:fillRef>
                    <a:effectRef idx="1">
                      <a:schemeClr val="accent1"/>
                    </a:effectRef>
                    <a:fontRef idx="minor">
                      <a:schemeClr val="tx1"/>
                    </a:fontRef>
                  </p:style>
                </p:cxnSp>
                <p:cxnSp>
                  <p:nvCxnSpPr>
                    <p:cNvPr id="648" name="Straight Connector 647">
                      <a:extLst>
                        <a:ext uri="{FF2B5EF4-FFF2-40B4-BE49-F238E27FC236}">
                          <a16:creationId xmlns:a16="http://schemas.microsoft.com/office/drawing/2014/main" id="{AD960B0F-E6C1-B5D6-9F0F-89B9B4C5B034}"/>
                        </a:ext>
                      </a:extLst>
                    </p:cNvPr>
                    <p:cNvCxnSpPr>
                      <a:cxnSpLocks/>
                    </p:cNvCxnSpPr>
                    <p:nvPr/>
                  </p:nvCxnSpPr>
                  <p:spPr>
                    <a:xfrm>
                      <a:off x="8803254" y="5132070"/>
                      <a:ext cx="159757" cy="0"/>
                    </a:xfrm>
                    <a:prstGeom prst="line">
                      <a:avLst/>
                    </a:prstGeom>
                    <a:ln w="28575">
                      <a:solidFill>
                        <a:srgbClr val="993961"/>
                      </a:solidFill>
                    </a:ln>
                  </p:spPr>
                  <p:style>
                    <a:lnRef idx="2">
                      <a:schemeClr val="accent1"/>
                    </a:lnRef>
                    <a:fillRef idx="0">
                      <a:schemeClr val="accent1"/>
                    </a:fillRef>
                    <a:effectRef idx="1">
                      <a:schemeClr val="accent1"/>
                    </a:effectRef>
                    <a:fontRef idx="minor">
                      <a:schemeClr val="tx1"/>
                    </a:fontRef>
                  </p:style>
                </p:cxnSp>
              </p:grpSp>
              <p:grpSp>
                <p:nvGrpSpPr>
                  <p:cNvPr id="649" name="Group 648">
                    <a:extLst>
                      <a:ext uri="{FF2B5EF4-FFF2-40B4-BE49-F238E27FC236}">
                        <a16:creationId xmlns:a16="http://schemas.microsoft.com/office/drawing/2014/main" id="{95447A4E-14DD-1F69-8B28-EAD1B74F9983}"/>
                      </a:ext>
                    </a:extLst>
                  </p:cNvPr>
                  <p:cNvGrpSpPr/>
                  <p:nvPr/>
                </p:nvGrpSpPr>
                <p:grpSpPr>
                  <a:xfrm>
                    <a:off x="4770689" y="5077299"/>
                    <a:ext cx="788243" cy="0"/>
                    <a:chOff x="8174768" y="5132070"/>
                    <a:chExt cx="788243" cy="0"/>
                  </a:xfrm>
                </p:grpSpPr>
                <p:cxnSp>
                  <p:nvCxnSpPr>
                    <p:cNvPr id="650" name="Straight Connector 649">
                      <a:extLst>
                        <a:ext uri="{FF2B5EF4-FFF2-40B4-BE49-F238E27FC236}">
                          <a16:creationId xmlns:a16="http://schemas.microsoft.com/office/drawing/2014/main" id="{830C7A96-F230-48D8-035C-FB105A818C09}"/>
                        </a:ext>
                      </a:extLst>
                    </p:cNvPr>
                    <p:cNvCxnSpPr>
                      <a:cxnSpLocks/>
                    </p:cNvCxnSpPr>
                    <p:nvPr/>
                  </p:nvCxnSpPr>
                  <p:spPr>
                    <a:xfrm>
                      <a:off x="8329445" y="5132070"/>
                      <a:ext cx="478889" cy="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51" name="Straight Connector 650">
                      <a:extLst>
                        <a:ext uri="{FF2B5EF4-FFF2-40B4-BE49-F238E27FC236}">
                          <a16:creationId xmlns:a16="http://schemas.microsoft.com/office/drawing/2014/main" id="{F5E75942-C44D-7F6F-7F4E-AAED86D95758}"/>
                        </a:ext>
                      </a:extLst>
                    </p:cNvPr>
                    <p:cNvCxnSpPr>
                      <a:cxnSpLocks/>
                    </p:cNvCxnSpPr>
                    <p:nvPr/>
                  </p:nvCxnSpPr>
                  <p:spPr>
                    <a:xfrm>
                      <a:off x="8174768" y="5132070"/>
                      <a:ext cx="159757" cy="0"/>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652" name="Straight Connector 651">
                      <a:extLst>
                        <a:ext uri="{FF2B5EF4-FFF2-40B4-BE49-F238E27FC236}">
                          <a16:creationId xmlns:a16="http://schemas.microsoft.com/office/drawing/2014/main" id="{02C16E2A-DA4C-1D3F-7054-63A57F002C1E}"/>
                        </a:ext>
                      </a:extLst>
                    </p:cNvPr>
                    <p:cNvCxnSpPr>
                      <a:cxnSpLocks/>
                    </p:cNvCxnSpPr>
                    <p:nvPr/>
                  </p:nvCxnSpPr>
                  <p:spPr>
                    <a:xfrm>
                      <a:off x="8803254" y="5132070"/>
                      <a:ext cx="159757" cy="0"/>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grpSp>
            </p:grpSp>
            <p:grpSp>
              <p:nvGrpSpPr>
                <p:cNvPr id="655" name="Group 654">
                  <a:extLst>
                    <a:ext uri="{FF2B5EF4-FFF2-40B4-BE49-F238E27FC236}">
                      <a16:creationId xmlns:a16="http://schemas.microsoft.com/office/drawing/2014/main" id="{139C6C84-1B14-890D-BC5C-9AF422C815B9}"/>
                    </a:ext>
                  </a:extLst>
                </p:cNvPr>
                <p:cNvGrpSpPr/>
                <p:nvPr/>
              </p:nvGrpSpPr>
              <p:grpSpPr>
                <a:xfrm>
                  <a:off x="5696214" y="6050705"/>
                  <a:ext cx="675472" cy="240780"/>
                  <a:chOff x="5253578" y="4177061"/>
                  <a:chExt cx="788243" cy="335280"/>
                </a:xfrm>
              </p:grpSpPr>
              <p:grpSp>
                <p:nvGrpSpPr>
                  <p:cNvPr id="656" name="Group 655">
                    <a:extLst>
                      <a:ext uri="{FF2B5EF4-FFF2-40B4-BE49-F238E27FC236}">
                        <a16:creationId xmlns:a16="http://schemas.microsoft.com/office/drawing/2014/main" id="{EEE1F66C-93AB-1898-4D56-60273EE33A69}"/>
                      </a:ext>
                    </a:extLst>
                  </p:cNvPr>
                  <p:cNvGrpSpPr/>
                  <p:nvPr/>
                </p:nvGrpSpPr>
                <p:grpSpPr>
                  <a:xfrm>
                    <a:off x="5253578" y="4177061"/>
                    <a:ext cx="788243" cy="0"/>
                    <a:chOff x="8174768" y="5132070"/>
                    <a:chExt cx="788243" cy="0"/>
                  </a:xfrm>
                </p:grpSpPr>
                <p:cxnSp>
                  <p:nvCxnSpPr>
                    <p:cNvPr id="669" name="Straight Connector 668">
                      <a:extLst>
                        <a:ext uri="{FF2B5EF4-FFF2-40B4-BE49-F238E27FC236}">
                          <a16:creationId xmlns:a16="http://schemas.microsoft.com/office/drawing/2014/main" id="{EEEAAB07-F589-AC0D-EF20-365DF3956C15}"/>
                        </a:ext>
                      </a:extLst>
                    </p:cNvPr>
                    <p:cNvCxnSpPr>
                      <a:cxnSpLocks/>
                    </p:cNvCxnSpPr>
                    <p:nvPr/>
                  </p:nvCxnSpPr>
                  <p:spPr>
                    <a:xfrm>
                      <a:off x="8329445" y="5132070"/>
                      <a:ext cx="478889" cy="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70" name="Straight Connector 669">
                      <a:extLst>
                        <a:ext uri="{FF2B5EF4-FFF2-40B4-BE49-F238E27FC236}">
                          <a16:creationId xmlns:a16="http://schemas.microsoft.com/office/drawing/2014/main" id="{03695069-C518-6016-8641-E9D7541E446D}"/>
                        </a:ext>
                      </a:extLst>
                    </p:cNvPr>
                    <p:cNvCxnSpPr>
                      <a:cxnSpLocks/>
                    </p:cNvCxnSpPr>
                    <p:nvPr/>
                  </p:nvCxnSpPr>
                  <p:spPr>
                    <a:xfrm>
                      <a:off x="8174768" y="5132070"/>
                      <a:ext cx="159757" cy="0"/>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671" name="Straight Connector 670">
                      <a:extLst>
                        <a:ext uri="{FF2B5EF4-FFF2-40B4-BE49-F238E27FC236}">
                          <a16:creationId xmlns:a16="http://schemas.microsoft.com/office/drawing/2014/main" id="{06468D41-BF35-09B1-8574-7F759182482F}"/>
                        </a:ext>
                      </a:extLst>
                    </p:cNvPr>
                    <p:cNvCxnSpPr>
                      <a:cxnSpLocks/>
                    </p:cNvCxnSpPr>
                    <p:nvPr/>
                  </p:nvCxnSpPr>
                  <p:spPr>
                    <a:xfrm>
                      <a:off x="8803254" y="5132070"/>
                      <a:ext cx="159757" cy="0"/>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grpSp>
              <p:grpSp>
                <p:nvGrpSpPr>
                  <p:cNvPr id="657" name="Group 656">
                    <a:extLst>
                      <a:ext uri="{FF2B5EF4-FFF2-40B4-BE49-F238E27FC236}">
                        <a16:creationId xmlns:a16="http://schemas.microsoft.com/office/drawing/2014/main" id="{90AF424A-B354-9A43-2DBD-D8201D5FDA54}"/>
                      </a:ext>
                    </a:extLst>
                  </p:cNvPr>
                  <p:cNvGrpSpPr/>
                  <p:nvPr/>
                </p:nvGrpSpPr>
                <p:grpSpPr>
                  <a:xfrm>
                    <a:off x="5253578" y="4288821"/>
                    <a:ext cx="788243" cy="0"/>
                    <a:chOff x="8174768" y="5132070"/>
                    <a:chExt cx="788243" cy="0"/>
                  </a:xfrm>
                </p:grpSpPr>
                <p:cxnSp>
                  <p:nvCxnSpPr>
                    <p:cNvPr id="666" name="Straight Connector 665">
                      <a:extLst>
                        <a:ext uri="{FF2B5EF4-FFF2-40B4-BE49-F238E27FC236}">
                          <a16:creationId xmlns:a16="http://schemas.microsoft.com/office/drawing/2014/main" id="{2ADA31FD-7C7E-9B46-5DAA-5EF17CE6E72E}"/>
                        </a:ext>
                      </a:extLst>
                    </p:cNvPr>
                    <p:cNvCxnSpPr>
                      <a:cxnSpLocks/>
                    </p:cNvCxnSpPr>
                    <p:nvPr/>
                  </p:nvCxnSpPr>
                  <p:spPr>
                    <a:xfrm>
                      <a:off x="8329445" y="5132070"/>
                      <a:ext cx="478889" cy="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67" name="Straight Connector 666">
                      <a:extLst>
                        <a:ext uri="{FF2B5EF4-FFF2-40B4-BE49-F238E27FC236}">
                          <a16:creationId xmlns:a16="http://schemas.microsoft.com/office/drawing/2014/main" id="{41C7630C-FD3E-FBDD-9768-D723A2CDEE78}"/>
                        </a:ext>
                      </a:extLst>
                    </p:cNvPr>
                    <p:cNvCxnSpPr>
                      <a:cxnSpLocks/>
                    </p:cNvCxnSpPr>
                    <p:nvPr/>
                  </p:nvCxnSpPr>
                  <p:spPr>
                    <a:xfrm>
                      <a:off x="8174768" y="5132070"/>
                      <a:ext cx="159757" cy="0"/>
                    </a:xfrm>
                    <a:prstGeom prst="line">
                      <a:avLst/>
                    </a:prstGeom>
                    <a:ln w="28575">
                      <a:solidFill>
                        <a:srgbClr val="0070C0"/>
                      </a:solidFill>
                    </a:ln>
                  </p:spPr>
                  <p:style>
                    <a:lnRef idx="2">
                      <a:schemeClr val="accent1"/>
                    </a:lnRef>
                    <a:fillRef idx="0">
                      <a:schemeClr val="accent1"/>
                    </a:fillRef>
                    <a:effectRef idx="1">
                      <a:schemeClr val="accent1"/>
                    </a:effectRef>
                    <a:fontRef idx="minor">
                      <a:schemeClr val="tx1"/>
                    </a:fontRef>
                  </p:style>
                </p:cxnSp>
                <p:cxnSp>
                  <p:nvCxnSpPr>
                    <p:cNvPr id="668" name="Straight Connector 667">
                      <a:extLst>
                        <a:ext uri="{FF2B5EF4-FFF2-40B4-BE49-F238E27FC236}">
                          <a16:creationId xmlns:a16="http://schemas.microsoft.com/office/drawing/2014/main" id="{E6CC630D-75EB-DD8B-2615-E58EDB2A5374}"/>
                        </a:ext>
                      </a:extLst>
                    </p:cNvPr>
                    <p:cNvCxnSpPr>
                      <a:cxnSpLocks/>
                    </p:cNvCxnSpPr>
                    <p:nvPr/>
                  </p:nvCxnSpPr>
                  <p:spPr>
                    <a:xfrm>
                      <a:off x="8803254" y="5132070"/>
                      <a:ext cx="159757" cy="0"/>
                    </a:xfrm>
                    <a:prstGeom prst="line">
                      <a:avLst/>
                    </a:prstGeom>
                    <a:ln w="28575">
                      <a:solidFill>
                        <a:srgbClr val="0070C0"/>
                      </a:solidFill>
                    </a:ln>
                  </p:spPr>
                  <p:style>
                    <a:lnRef idx="2">
                      <a:schemeClr val="accent1"/>
                    </a:lnRef>
                    <a:fillRef idx="0">
                      <a:schemeClr val="accent1"/>
                    </a:fillRef>
                    <a:effectRef idx="1">
                      <a:schemeClr val="accent1"/>
                    </a:effectRef>
                    <a:fontRef idx="minor">
                      <a:schemeClr val="tx1"/>
                    </a:fontRef>
                  </p:style>
                </p:cxnSp>
              </p:grpSp>
              <p:grpSp>
                <p:nvGrpSpPr>
                  <p:cNvPr id="658" name="Group 657">
                    <a:extLst>
                      <a:ext uri="{FF2B5EF4-FFF2-40B4-BE49-F238E27FC236}">
                        <a16:creationId xmlns:a16="http://schemas.microsoft.com/office/drawing/2014/main" id="{A07732E8-19D9-BAD1-9E86-1CF5342E6CE6}"/>
                      </a:ext>
                    </a:extLst>
                  </p:cNvPr>
                  <p:cNvGrpSpPr/>
                  <p:nvPr/>
                </p:nvGrpSpPr>
                <p:grpSpPr>
                  <a:xfrm>
                    <a:off x="5253578" y="4400581"/>
                    <a:ext cx="788243" cy="1270"/>
                    <a:chOff x="8174768" y="5132070"/>
                    <a:chExt cx="788243" cy="1270"/>
                  </a:xfrm>
                </p:grpSpPr>
                <p:cxnSp>
                  <p:nvCxnSpPr>
                    <p:cNvPr id="663" name="Straight Connector 662">
                      <a:extLst>
                        <a:ext uri="{FF2B5EF4-FFF2-40B4-BE49-F238E27FC236}">
                          <a16:creationId xmlns:a16="http://schemas.microsoft.com/office/drawing/2014/main" id="{176BE2C0-0B4D-A965-0C74-6C547B4CA443}"/>
                        </a:ext>
                      </a:extLst>
                    </p:cNvPr>
                    <p:cNvCxnSpPr>
                      <a:cxnSpLocks/>
                    </p:cNvCxnSpPr>
                    <p:nvPr/>
                  </p:nvCxnSpPr>
                  <p:spPr>
                    <a:xfrm>
                      <a:off x="8329445" y="5132070"/>
                      <a:ext cx="478889" cy="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64" name="Straight Connector 663">
                      <a:extLst>
                        <a:ext uri="{FF2B5EF4-FFF2-40B4-BE49-F238E27FC236}">
                          <a16:creationId xmlns:a16="http://schemas.microsoft.com/office/drawing/2014/main" id="{13672728-7733-7DC8-51AF-A4EFCD5F8096}"/>
                        </a:ext>
                      </a:extLst>
                    </p:cNvPr>
                    <p:cNvCxnSpPr>
                      <a:cxnSpLocks/>
                    </p:cNvCxnSpPr>
                    <p:nvPr/>
                  </p:nvCxnSpPr>
                  <p:spPr>
                    <a:xfrm>
                      <a:off x="8174768" y="5132070"/>
                      <a:ext cx="159757" cy="0"/>
                    </a:xfrm>
                    <a:prstGeom prst="line">
                      <a:avLst/>
                    </a:prstGeom>
                    <a:ln w="28575">
                      <a:solidFill>
                        <a:srgbClr val="993961"/>
                      </a:solidFill>
                    </a:ln>
                  </p:spPr>
                  <p:style>
                    <a:lnRef idx="2">
                      <a:schemeClr val="accent1"/>
                    </a:lnRef>
                    <a:fillRef idx="0">
                      <a:schemeClr val="accent1"/>
                    </a:fillRef>
                    <a:effectRef idx="1">
                      <a:schemeClr val="accent1"/>
                    </a:effectRef>
                    <a:fontRef idx="minor">
                      <a:schemeClr val="tx1"/>
                    </a:fontRef>
                  </p:style>
                </p:cxnSp>
                <p:cxnSp>
                  <p:nvCxnSpPr>
                    <p:cNvPr id="665" name="Straight Connector 664">
                      <a:extLst>
                        <a:ext uri="{FF2B5EF4-FFF2-40B4-BE49-F238E27FC236}">
                          <a16:creationId xmlns:a16="http://schemas.microsoft.com/office/drawing/2014/main" id="{137B6770-D692-76D3-30A4-24415A5F3E87}"/>
                        </a:ext>
                      </a:extLst>
                    </p:cNvPr>
                    <p:cNvCxnSpPr>
                      <a:cxnSpLocks/>
                    </p:cNvCxnSpPr>
                    <p:nvPr/>
                  </p:nvCxnSpPr>
                  <p:spPr>
                    <a:xfrm>
                      <a:off x="8803254" y="5133340"/>
                      <a:ext cx="159757" cy="0"/>
                    </a:xfrm>
                    <a:prstGeom prst="line">
                      <a:avLst/>
                    </a:prstGeom>
                    <a:ln w="28575">
                      <a:solidFill>
                        <a:srgbClr val="993961"/>
                      </a:solidFill>
                    </a:ln>
                  </p:spPr>
                  <p:style>
                    <a:lnRef idx="2">
                      <a:schemeClr val="accent1"/>
                    </a:lnRef>
                    <a:fillRef idx="0">
                      <a:schemeClr val="accent1"/>
                    </a:fillRef>
                    <a:effectRef idx="1">
                      <a:schemeClr val="accent1"/>
                    </a:effectRef>
                    <a:fontRef idx="minor">
                      <a:schemeClr val="tx1"/>
                    </a:fontRef>
                  </p:style>
                </p:cxnSp>
              </p:grpSp>
              <p:grpSp>
                <p:nvGrpSpPr>
                  <p:cNvPr id="659" name="Group 658">
                    <a:extLst>
                      <a:ext uri="{FF2B5EF4-FFF2-40B4-BE49-F238E27FC236}">
                        <a16:creationId xmlns:a16="http://schemas.microsoft.com/office/drawing/2014/main" id="{48E33A6A-054D-01FE-63B2-B24B431CC309}"/>
                      </a:ext>
                    </a:extLst>
                  </p:cNvPr>
                  <p:cNvGrpSpPr/>
                  <p:nvPr/>
                </p:nvGrpSpPr>
                <p:grpSpPr>
                  <a:xfrm>
                    <a:off x="5253578" y="4512341"/>
                    <a:ext cx="788243" cy="0"/>
                    <a:chOff x="8174768" y="5132070"/>
                    <a:chExt cx="788243" cy="0"/>
                  </a:xfrm>
                </p:grpSpPr>
                <p:cxnSp>
                  <p:nvCxnSpPr>
                    <p:cNvPr id="660" name="Straight Connector 659">
                      <a:extLst>
                        <a:ext uri="{FF2B5EF4-FFF2-40B4-BE49-F238E27FC236}">
                          <a16:creationId xmlns:a16="http://schemas.microsoft.com/office/drawing/2014/main" id="{E862F8BD-0C20-1DAE-44EE-29BC33E0A359}"/>
                        </a:ext>
                      </a:extLst>
                    </p:cNvPr>
                    <p:cNvCxnSpPr>
                      <a:cxnSpLocks/>
                    </p:cNvCxnSpPr>
                    <p:nvPr/>
                  </p:nvCxnSpPr>
                  <p:spPr>
                    <a:xfrm>
                      <a:off x="8329445" y="5132070"/>
                      <a:ext cx="478889" cy="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61" name="Straight Connector 660">
                      <a:extLst>
                        <a:ext uri="{FF2B5EF4-FFF2-40B4-BE49-F238E27FC236}">
                          <a16:creationId xmlns:a16="http://schemas.microsoft.com/office/drawing/2014/main" id="{F08F2015-6813-006A-06FF-ACAC68099E2A}"/>
                        </a:ext>
                      </a:extLst>
                    </p:cNvPr>
                    <p:cNvCxnSpPr>
                      <a:cxnSpLocks/>
                    </p:cNvCxnSpPr>
                    <p:nvPr/>
                  </p:nvCxnSpPr>
                  <p:spPr>
                    <a:xfrm>
                      <a:off x="8174768" y="5132070"/>
                      <a:ext cx="159757" cy="0"/>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662" name="Straight Connector 661">
                      <a:extLst>
                        <a:ext uri="{FF2B5EF4-FFF2-40B4-BE49-F238E27FC236}">
                          <a16:creationId xmlns:a16="http://schemas.microsoft.com/office/drawing/2014/main" id="{9F4FE43E-985E-AE55-C8F8-4A44D73E411C}"/>
                        </a:ext>
                      </a:extLst>
                    </p:cNvPr>
                    <p:cNvCxnSpPr>
                      <a:cxnSpLocks/>
                    </p:cNvCxnSpPr>
                    <p:nvPr/>
                  </p:nvCxnSpPr>
                  <p:spPr>
                    <a:xfrm>
                      <a:off x="8803254" y="5132070"/>
                      <a:ext cx="159757" cy="0"/>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grpSp>
            </p:grpSp>
            <p:grpSp>
              <p:nvGrpSpPr>
                <p:cNvPr id="672" name="Group 671">
                  <a:extLst>
                    <a:ext uri="{FF2B5EF4-FFF2-40B4-BE49-F238E27FC236}">
                      <a16:creationId xmlns:a16="http://schemas.microsoft.com/office/drawing/2014/main" id="{3F836161-CE4A-7ABC-B44B-EA1F64F91720}"/>
                    </a:ext>
                  </a:extLst>
                </p:cNvPr>
                <p:cNvGrpSpPr/>
                <p:nvPr/>
              </p:nvGrpSpPr>
              <p:grpSpPr>
                <a:xfrm>
                  <a:off x="5700826" y="6443618"/>
                  <a:ext cx="675472" cy="241692"/>
                  <a:chOff x="4770689" y="4742019"/>
                  <a:chExt cx="788243" cy="336550"/>
                </a:xfrm>
              </p:grpSpPr>
              <p:grpSp>
                <p:nvGrpSpPr>
                  <p:cNvPr id="673" name="Group 672">
                    <a:extLst>
                      <a:ext uri="{FF2B5EF4-FFF2-40B4-BE49-F238E27FC236}">
                        <a16:creationId xmlns:a16="http://schemas.microsoft.com/office/drawing/2014/main" id="{ACE35E09-D7B3-DB5A-9145-C88AC3ADCF73}"/>
                      </a:ext>
                    </a:extLst>
                  </p:cNvPr>
                  <p:cNvGrpSpPr/>
                  <p:nvPr/>
                </p:nvGrpSpPr>
                <p:grpSpPr>
                  <a:xfrm>
                    <a:off x="4770689" y="4742019"/>
                    <a:ext cx="788243" cy="1270"/>
                    <a:chOff x="8174768" y="5132070"/>
                    <a:chExt cx="788243" cy="1270"/>
                  </a:xfrm>
                </p:grpSpPr>
                <p:cxnSp>
                  <p:nvCxnSpPr>
                    <p:cNvPr id="686" name="Straight Connector 685">
                      <a:extLst>
                        <a:ext uri="{FF2B5EF4-FFF2-40B4-BE49-F238E27FC236}">
                          <a16:creationId xmlns:a16="http://schemas.microsoft.com/office/drawing/2014/main" id="{A8549A82-A0CA-19B6-8965-9F8EFABBD8F5}"/>
                        </a:ext>
                      </a:extLst>
                    </p:cNvPr>
                    <p:cNvCxnSpPr>
                      <a:cxnSpLocks/>
                    </p:cNvCxnSpPr>
                    <p:nvPr/>
                  </p:nvCxnSpPr>
                  <p:spPr>
                    <a:xfrm>
                      <a:off x="8329445" y="5132070"/>
                      <a:ext cx="478889" cy="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87" name="Straight Connector 686">
                      <a:extLst>
                        <a:ext uri="{FF2B5EF4-FFF2-40B4-BE49-F238E27FC236}">
                          <a16:creationId xmlns:a16="http://schemas.microsoft.com/office/drawing/2014/main" id="{7C820AF5-57C4-B217-D634-9D9190DF533A}"/>
                        </a:ext>
                      </a:extLst>
                    </p:cNvPr>
                    <p:cNvCxnSpPr>
                      <a:cxnSpLocks/>
                    </p:cNvCxnSpPr>
                    <p:nvPr/>
                  </p:nvCxnSpPr>
                  <p:spPr>
                    <a:xfrm>
                      <a:off x="8174768" y="5132070"/>
                      <a:ext cx="159757" cy="0"/>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688" name="Straight Connector 687">
                      <a:extLst>
                        <a:ext uri="{FF2B5EF4-FFF2-40B4-BE49-F238E27FC236}">
                          <a16:creationId xmlns:a16="http://schemas.microsoft.com/office/drawing/2014/main" id="{1F2AD831-BD95-82EB-38AB-3CEE9128E67F}"/>
                        </a:ext>
                      </a:extLst>
                    </p:cNvPr>
                    <p:cNvCxnSpPr>
                      <a:cxnSpLocks/>
                    </p:cNvCxnSpPr>
                    <p:nvPr/>
                  </p:nvCxnSpPr>
                  <p:spPr>
                    <a:xfrm>
                      <a:off x="8803254" y="5133340"/>
                      <a:ext cx="159757" cy="0"/>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grpSp>
              <p:grpSp>
                <p:nvGrpSpPr>
                  <p:cNvPr id="674" name="Group 673">
                    <a:extLst>
                      <a:ext uri="{FF2B5EF4-FFF2-40B4-BE49-F238E27FC236}">
                        <a16:creationId xmlns:a16="http://schemas.microsoft.com/office/drawing/2014/main" id="{1724C4A0-D3C7-2E92-8FCD-F44C70AEF0FF}"/>
                      </a:ext>
                    </a:extLst>
                  </p:cNvPr>
                  <p:cNvGrpSpPr/>
                  <p:nvPr/>
                </p:nvGrpSpPr>
                <p:grpSpPr>
                  <a:xfrm>
                    <a:off x="4770689" y="4853779"/>
                    <a:ext cx="788243" cy="0"/>
                    <a:chOff x="8174768" y="5132070"/>
                    <a:chExt cx="788243" cy="0"/>
                  </a:xfrm>
                </p:grpSpPr>
                <p:cxnSp>
                  <p:nvCxnSpPr>
                    <p:cNvPr id="683" name="Straight Connector 682">
                      <a:extLst>
                        <a:ext uri="{FF2B5EF4-FFF2-40B4-BE49-F238E27FC236}">
                          <a16:creationId xmlns:a16="http://schemas.microsoft.com/office/drawing/2014/main" id="{B030AFBF-5E28-819D-B72F-DE4CEB24391E}"/>
                        </a:ext>
                      </a:extLst>
                    </p:cNvPr>
                    <p:cNvCxnSpPr>
                      <a:cxnSpLocks/>
                    </p:cNvCxnSpPr>
                    <p:nvPr/>
                  </p:nvCxnSpPr>
                  <p:spPr>
                    <a:xfrm>
                      <a:off x="8329445" y="5132070"/>
                      <a:ext cx="478889" cy="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84" name="Straight Connector 683">
                      <a:extLst>
                        <a:ext uri="{FF2B5EF4-FFF2-40B4-BE49-F238E27FC236}">
                          <a16:creationId xmlns:a16="http://schemas.microsoft.com/office/drawing/2014/main" id="{3723805E-A9D5-4BD4-02B2-B044D371FBBD}"/>
                        </a:ext>
                      </a:extLst>
                    </p:cNvPr>
                    <p:cNvCxnSpPr>
                      <a:cxnSpLocks/>
                    </p:cNvCxnSpPr>
                    <p:nvPr/>
                  </p:nvCxnSpPr>
                  <p:spPr>
                    <a:xfrm>
                      <a:off x="8174768" y="5132070"/>
                      <a:ext cx="159757" cy="0"/>
                    </a:xfrm>
                    <a:prstGeom prst="line">
                      <a:avLst/>
                    </a:prstGeom>
                    <a:ln w="28575">
                      <a:solidFill>
                        <a:srgbClr val="993961"/>
                      </a:solidFill>
                    </a:ln>
                  </p:spPr>
                  <p:style>
                    <a:lnRef idx="2">
                      <a:schemeClr val="accent1"/>
                    </a:lnRef>
                    <a:fillRef idx="0">
                      <a:schemeClr val="accent1"/>
                    </a:fillRef>
                    <a:effectRef idx="1">
                      <a:schemeClr val="accent1"/>
                    </a:effectRef>
                    <a:fontRef idx="minor">
                      <a:schemeClr val="tx1"/>
                    </a:fontRef>
                  </p:style>
                </p:cxnSp>
                <p:cxnSp>
                  <p:nvCxnSpPr>
                    <p:cNvPr id="685" name="Straight Connector 684">
                      <a:extLst>
                        <a:ext uri="{FF2B5EF4-FFF2-40B4-BE49-F238E27FC236}">
                          <a16:creationId xmlns:a16="http://schemas.microsoft.com/office/drawing/2014/main" id="{FDC7BB25-6E5F-3922-0206-28C83886C1F2}"/>
                        </a:ext>
                      </a:extLst>
                    </p:cNvPr>
                    <p:cNvCxnSpPr>
                      <a:cxnSpLocks/>
                    </p:cNvCxnSpPr>
                    <p:nvPr/>
                  </p:nvCxnSpPr>
                  <p:spPr>
                    <a:xfrm>
                      <a:off x="8803254" y="5132070"/>
                      <a:ext cx="159757" cy="0"/>
                    </a:xfrm>
                    <a:prstGeom prst="line">
                      <a:avLst/>
                    </a:prstGeom>
                    <a:ln w="28575">
                      <a:solidFill>
                        <a:srgbClr val="993961"/>
                      </a:solidFill>
                    </a:ln>
                  </p:spPr>
                  <p:style>
                    <a:lnRef idx="2">
                      <a:schemeClr val="accent1"/>
                    </a:lnRef>
                    <a:fillRef idx="0">
                      <a:schemeClr val="accent1"/>
                    </a:fillRef>
                    <a:effectRef idx="1">
                      <a:schemeClr val="accent1"/>
                    </a:effectRef>
                    <a:fontRef idx="minor">
                      <a:schemeClr val="tx1"/>
                    </a:fontRef>
                  </p:style>
                </p:cxnSp>
              </p:grpSp>
              <p:grpSp>
                <p:nvGrpSpPr>
                  <p:cNvPr id="675" name="Group 674">
                    <a:extLst>
                      <a:ext uri="{FF2B5EF4-FFF2-40B4-BE49-F238E27FC236}">
                        <a16:creationId xmlns:a16="http://schemas.microsoft.com/office/drawing/2014/main" id="{7FF988A4-C614-CC60-A580-476F06D431A6}"/>
                      </a:ext>
                    </a:extLst>
                  </p:cNvPr>
                  <p:cNvGrpSpPr/>
                  <p:nvPr/>
                </p:nvGrpSpPr>
                <p:grpSpPr>
                  <a:xfrm>
                    <a:off x="4770689" y="4965539"/>
                    <a:ext cx="788243" cy="0"/>
                    <a:chOff x="8174768" y="5132070"/>
                    <a:chExt cx="788243" cy="0"/>
                  </a:xfrm>
                </p:grpSpPr>
                <p:cxnSp>
                  <p:nvCxnSpPr>
                    <p:cNvPr id="680" name="Straight Connector 679">
                      <a:extLst>
                        <a:ext uri="{FF2B5EF4-FFF2-40B4-BE49-F238E27FC236}">
                          <a16:creationId xmlns:a16="http://schemas.microsoft.com/office/drawing/2014/main" id="{074CC332-3668-0BB5-A163-797A74BE6CAF}"/>
                        </a:ext>
                      </a:extLst>
                    </p:cNvPr>
                    <p:cNvCxnSpPr>
                      <a:cxnSpLocks/>
                    </p:cNvCxnSpPr>
                    <p:nvPr/>
                  </p:nvCxnSpPr>
                  <p:spPr>
                    <a:xfrm>
                      <a:off x="8329445" y="5132070"/>
                      <a:ext cx="478889" cy="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81" name="Straight Connector 680">
                      <a:extLst>
                        <a:ext uri="{FF2B5EF4-FFF2-40B4-BE49-F238E27FC236}">
                          <a16:creationId xmlns:a16="http://schemas.microsoft.com/office/drawing/2014/main" id="{62790C4D-6E62-E86C-06EA-AAAFDF52183B}"/>
                        </a:ext>
                      </a:extLst>
                    </p:cNvPr>
                    <p:cNvCxnSpPr>
                      <a:cxnSpLocks/>
                    </p:cNvCxnSpPr>
                    <p:nvPr/>
                  </p:nvCxnSpPr>
                  <p:spPr>
                    <a:xfrm>
                      <a:off x="8174768" y="5132070"/>
                      <a:ext cx="159757" cy="0"/>
                    </a:xfrm>
                    <a:prstGeom prst="line">
                      <a:avLst/>
                    </a:prstGeom>
                    <a:ln w="28575">
                      <a:solidFill>
                        <a:srgbClr val="0070C0"/>
                      </a:solidFill>
                    </a:ln>
                  </p:spPr>
                  <p:style>
                    <a:lnRef idx="2">
                      <a:schemeClr val="accent1"/>
                    </a:lnRef>
                    <a:fillRef idx="0">
                      <a:schemeClr val="accent1"/>
                    </a:fillRef>
                    <a:effectRef idx="1">
                      <a:schemeClr val="accent1"/>
                    </a:effectRef>
                    <a:fontRef idx="minor">
                      <a:schemeClr val="tx1"/>
                    </a:fontRef>
                  </p:style>
                </p:cxnSp>
                <p:cxnSp>
                  <p:nvCxnSpPr>
                    <p:cNvPr id="682" name="Straight Connector 681">
                      <a:extLst>
                        <a:ext uri="{FF2B5EF4-FFF2-40B4-BE49-F238E27FC236}">
                          <a16:creationId xmlns:a16="http://schemas.microsoft.com/office/drawing/2014/main" id="{6E94CF44-080F-8371-6B29-E0CADDED581A}"/>
                        </a:ext>
                      </a:extLst>
                    </p:cNvPr>
                    <p:cNvCxnSpPr>
                      <a:cxnSpLocks/>
                    </p:cNvCxnSpPr>
                    <p:nvPr/>
                  </p:nvCxnSpPr>
                  <p:spPr>
                    <a:xfrm>
                      <a:off x="8803254" y="5132070"/>
                      <a:ext cx="159757" cy="0"/>
                    </a:xfrm>
                    <a:prstGeom prst="line">
                      <a:avLst/>
                    </a:prstGeom>
                    <a:ln w="28575">
                      <a:solidFill>
                        <a:srgbClr val="0070C0"/>
                      </a:solidFill>
                    </a:ln>
                  </p:spPr>
                  <p:style>
                    <a:lnRef idx="2">
                      <a:schemeClr val="accent1"/>
                    </a:lnRef>
                    <a:fillRef idx="0">
                      <a:schemeClr val="accent1"/>
                    </a:fillRef>
                    <a:effectRef idx="1">
                      <a:schemeClr val="accent1"/>
                    </a:effectRef>
                    <a:fontRef idx="minor">
                      <a:schemeClr val="tx1"/>
                    </a:fontRef>
                  </p:style>
                </p:cxnSp>
              </p:grpSp>
              <p:grpSp>
                <p:nvGrpSpPr>
                  <p:cNvPr id="676" name="Group 675">
                    <a:extLst>
                      <a:ext uri="{FF2B5EF4-FFF2-40B4-BE49-F238E27FC236}">
                        <a16:creationId xmlns:a16="http://schemas.microsoft.com/office/drawing/2014/main" id="{7EF064AA-7929-56E3-9504-DE0D77720A01}"/>
                      </a:ext>
                    </a:extLst>
                  </p:cNvPr>
                  <p:cNvGrpSpPr/>
                  <p:nvPr/>
                </p:nvGrpSpPr>
                <p:grpSpPr>
                  <a:xfrm>
                    <a:off x="4770689" y="5077299"/>
                    <a:ext cx="788243" cy="1270"/>
                    <a:chOff x="8174768" y="5132070"/>
                    <a:chExt cx="788243" cy="1270"/>
                  </a:xfrm>
                </p:grpSpPr>
                <p:cxnSp>
                  <p:nvCxnSpPr>
                    <p:cNvPr id="677" name="Straight Connector 676">
                      <a:extLst>
                        <a:ext uri="{FF2B5EF4-FFF2-40B4-BE49-F238E27FC236}">
                          <a16:creationId xmlns:a16="http://schemas.microsoft.com/office/drawing/2014/main" id="{6B697B4B-48CA-4CA2-A6EB-E99BC7A4DE54}"/>
                        </a:ext>
                      </a:extLst>
                    </p:cNvPr>
                    <p:cNvCxnSpPr>
                      <a:cxnSpLocks/>
                    </p:cNvCxnSpPr>
                    <p:nvPr/>
                  </p:nvCxnSpPr>
                  <p:spPr>
                    <a:xfrm>
                      <a:off x="8329445" y="5132070"/>
                      <a:ext cx="478889" cy="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78" name="Straight Connector 677">
                      <a:extLst>
                        <a:ext uri="{FF2B5EF4-FFF2-40B4-BE49-F238E27FC236}">
                          <a16:creationId xmlns:a16="http://schemas.microsoft.com/office/drawing/2014/main" id="{1A0720B5-582F-CDAD-0CB4-5FFAE3594B13}"/>
                        </a:ext>
                      </a:extLst>
                    </p:cNvPr>
                    <p:cNvCxnSpPr>
                      <a:cxnSpLocks/>
                    </p:cNvCxnSpPr>
                    <p:nvPr/>
                  </p:nvCxnSpPr>
                  <p:spPr>
                    <a:xfrm>
                      <a:off x="8174768" y="5132070"/>
                      <a:ext cx="159757" cy="0"/>
                    </a:xfrm>
                    <a:prstGeom prst="line">
                      <a:avLst/>
                    </a:prstGeom>
                    <a:ln w="28575">
                      <a:solidFill>
                        <a:srgbClr val="993961"/>
                      </a:solidFill>
                    </a:ln>
                  </p:spPr>
                  <p:style>
                    <a:lnRef idx="2">
                      <a:schemeClr val="accent1"/>
                    </a:lnRef>
                    <a:fillRef idx="0">
                      <a:schemeClr val="accent1"/>
                    </a:fillRef>
                    <a:effectRef idx="1">
                      <a:schemeClr val="accent1"/>
                    </a:effectRef>
                    <a:fontRef idx="minor">
                      <a:schemeClr val="tx1"/>
                    </a:fontRef>
                  </p:style>
                </p:cxnSp>
                <p:cxnSp>
                  <p:nvCxnSpPr>
                    <p:cNvPr id="679" name="Straight Connector 678">
                      <a:extLst>
                        <a:ext uri="{FF2B5EF4-FFF2-40B4-BE49-F238E27FC236}">
                          <a16:creationId xmlns:a16="http://schemas.microsoft.com/office/drawing/2014/main" id="{4FFF82EE-1E41-F966-DD96-0DC86A1D739E}"/>
                        </a:ext>
                      </a:extLst>
                    </p:cNvPr>
                    <p:cNvCxnSpPr>
                      <a:cxnSpLocks/>
                    </p:cNvCxnSpPr>
                    <p:nvPr/>
                  </p:nvCxnSpPr>
                  <p:spPr>
                    <a:xfrm>
                      <a:off x="8803254" y="5133340"/>
                      <a:ext cx="159757" cy="0"/>
                    </a:xfrm>
                    <a:prstGeom prst="line">
                      <a:avLst/>
                    </a:prstGeom>
                    <a:ln w="28575">
                      <a:solidFill>
                        <a:srgbClr val="993961"/>
                      </a:solidFill>
                    </a:ln>
                  </p:spPr>
                  <p:style>
                    <a:lnRef idx="2">
                      <a:schemeClr val="accent1"/>
                    </a:lnRef>
                    <a:fillRef idx="0">
                      <a:schemeClr val="accent1"/>
                    </a:fillRef>
                    <a:effectRef idx="1">
                      <a:schemeClr val="accent1"/>
                    </a:effectRef>
                    <a:fontRef idx="minor">
                      <a:schemeClr val="tx1"/>
                    </a:fontRef>
                  </p:style>
                </p:cxnSp>
              </p:grpSp>
            </p:grpSp>
            <p:sp>
              <p:nvSpPr>
                <p:cNvPr id="517" name="TextBox 516">
                  <a:extLst>
                    <a:ext uri="{FF2B5EF4-FFF2-40B4-BE49-F238E27FC236}">
                      <a16:creationId xmlns:a16="http://schemas.microsoft.com/office/drawing/2014/main" id="{B577DA21-9107-BEF2-8E11-D1066A22A6FF}"/>
                    </a:ext>
                  </a:extLst>
                </p:cNvPr>
                <p:cNvSpPr txBox="1"/>
                <p:nvPr/>
              </p:nvSpPr>
              <p:spPr>
                <a:xfrm>
                  <a:off x="5133808" y="5656740"/>
                  <a:ext cx="1077538" cy="400110"/>
                </a:xfrm>
                <a:prstGeom prst="rect">
                  <a:avLst/>
                </a:prstGeom>
                <a:noFill/>
              </p:spPr>
              <p:txBody>
                <a:bodyPr wrap="none" rtlCol="0">
                  <a:spAutoFit/>
                </a:bodyPr>
                <a:lstStyle/>
                <a:p>
                  <a:pPr algn="ctr"/>
                  <a:r>
                    <a:rPr lang="en-US" sz="1000"/>
                    <a:t>Pooled selected</a:t>
                  </a:r>
                  <a:br>
                    <a:rPr lang="en-US" sz="1000"/>
                  </a:br>
                  <a:r>
                    <a:rPr lang="en-US" sz="1000"/>
                    <a:t>fragments</a:t>
                  </a:r>
                </a:p>
              </p:txBody>
            </p:sp>
          </p:grpSp>
          <p:sp>
            <p:nvSpPr>
              <p:cNvPr id="568" name="TextBox 567">
                <a:extLst>
                  <a:ext uri="{FF2B5EF4-FFF2-40B4-BE49-F238E27FC236}">
                    <a16:creationId xmlns:a16="http://schemas.microsoft.com/office/drawing/2014/main" id="{F58EB233-6686-4EA0-1B53-8B9DAFA8FB89}"/>
                  </a:ext>
                </a:extLst>
              </p:cNvPr>
              <p:cNvSpPr txBox="1"/>
              <p:nvPr/>
            </p:nvSpPr>
            <p:spPr>
              <a:xfrm>
                <a:off x="7879032" y="6617629"/>
                <a:ext cx="837089" cy="246221"/>
              </a:xfrm>
              <a:prstGeom prst="rect">
                <a:avLst/>
              </a:prstGeom>
              <a:noFill/>
            </p:spPr>
            <p:txBody>
              <a:bodyPr wrap="none" rtlCol="0">
                <a:spAutoFit/>
              </a:bodyPr>
              <a:lstStyle/>
              <a:p>
                <a:pPr algn="ctr"/>
                <a:r>
                  <a:rPr lang="en-US" sz="1000"/>
                  <a:t>Sequencing</a:t>
                </a:r>
              </a:p>
            </p:txBody>
          </p:sp>
          <p:cxnSp>
            <p:nvCxnSpPr>
              <p:cNvPr id="571" name="Straight Arrow Connector 570">
                <a:extLst>
                  <a:ext uri="{FF2B5EF4-FFF2-40B4-BE49-F238E27FC236}">
                    <a16:creationId xmlns:a16="http://schemas.microsoft.com/office/drawing/2014/main" id="{9F3B6C0D-53D2-260C-2B1E-B039CAD5C1FF}"/>
                  </a:ext>
                </a:extLst>
              </p:cNvPr>
              <p:cNvCxnSpPr>
                <a:cxnSpLocks/>
              </p:cNvCxnSpPr>
              <p:nvPr/>
            </p:nvCxnSpPr>
            <p:spPr>
              <a:xfrm>
                <a:off x="6705238" y="6456280"/>
                <a:ext cx="988017"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82" name="TextBox 581">
                <a:extLst>
                  <a:ext uri="{FF2B5EF4-FFF2-40B4-BE49-F238E27FC236}">
                    <a16:creationId xmlns:a16="http://schemas.microsoft.com/office/drawing/2014/main" id="{DBE61E7B-787B-6417-43B5-FAB6FD0618F8}"/>
                  </a:ext>
                </a:extLst>
              </p:cNvPr>
              <p:cNvSpPr txBox="1"/>
              <p:nvPr/>
            </p:nvSpPr>
            <p:spPr>
              <a:xfrm>
                <a:off x="6742323" y="6085368"/>
                <a:ext cx="833883" cy="400110"/>
              </a:xfrm>
              <a:prstGeom prst="rect">
                <a:avLst/>
              </a:prstGeom>
              <a:noFill/>
            </p:spPr>
            <p:txBody>
              <a:bodyPr wrap="none" rtlCol="0">
                <a:spAutoFit/>
              </a:bodyPr>
              <a:lstStyle/>
              <a:p>
                <a:pPr algn="ctr"/>
                <a:r>
                  <a:rPr lang="en-US" sz="1000"/>
                  <a:t>Library</a:t>
                </a:r>
                <a:br>
                  <a:rPr lang="en-US" sz="1000"/>
                </a:br>
                <a:r>
                  <a:rPr lang="en-US" sz="1000"/>
                  <a:t>preparation</a:t>
                </a:r>
              </a:p>
            </p:txBody>
          </p:sp>
          <p:sp>
            <p:nvSpPr>
              <p:cNvPr id="587" name="TextBox 586">
                <a:extLst>
                  <a:ext uri="{FF2B5EF4-FFF2-40B4-BE49-F238E27FC236}">
                    <a16:creationId xmlns:a16="http://schemas.microsoft.com/office/drawing/2014/main" id="{C01D5981-82FD-7119-84DA-31130FFA41E6}"/>
                  </a:ext>
                </a:extLst>
              </p:cNvPr>
              <p:cNvSpPr txBox="1"/>
              <p:nvPr/>
            </p:nvSpPr>
            <p:spPr>
              <a:xfrm>
                <a:off x="5242758" y="5357586"/>
                <a:ext cx="702436" cy="246221"/>
              </a:xfrm>
              <a:prstGeom prst="rect">
                <a:avLst/>
              </a:prstGeom>
              <a:noFill/>
            </p:spPr>
            <p:txBody>
              <a:bodyPr wrap="none" rtlCol="0">
                <a:spAutoFit/>
              </a:bodyPr>
              <a:lstStyle/>
              <a:p>
                <a:pPr algn="ctr"/>
                <a:r>
                  <a:rPr lang="en-US" sz="1000"/>
                  <a:t>Sample 1</a:t>
                </a:r>
              </a:p>
            </p:txBody>
          </p:sp>
          <p:sp>
            <p:nvSpPr>
              <p:cNvPr id="610" name="TextBox 609">
                <a:extLst>
                  <a:ext uri="{FF2B5EF4-FFF2-40B4-BE49-F238E27FC236}">
                    <a16:creationId xmlns:a16="http://schemas.microsoft.com/office/drawing/2014/main" id="{8CA3BB61-834A-9DCC-48B8-FB763CB41CC5}"/>
                  </a:ext>
                </a:extLst>
              </p:cNvPr>
              <p:cNvSpPr txBox="1"/>
              <p:nvPr/>
            </p:nvSpPr>
            <p:spPr>
              <a:xfrm>
                <a:off x="7284451" y="5357586"/>
                <a:ext cx="702436" cy="246221"/>
              </a:xfrm>
              <a:prstGeom prst="rect">
                <a:avLst/>
              </a:prstGeom>
              <a:noFill/>
            </p:spPr>
            <p:txBody>
              <a:bodyPr wrap="none" rtlCol="0">
                <a:spAutoFit/>
              </a:bodyPr>
              <a:lstStyle/>
              <a:p>
                <a:pPr algn="ctr"/>
                <a:r>
                  <a:rPr lang="en-US" sz="1000"/>
                  <a:t>Sample 2</a:t>
                </a:r>
              </a:p>
            </p:txBody>
          </p:sp>
          <p:sp>
            <p:nvSpPr>
              <p:cNvPr id="691" name="TextBox 690">
                <a:extLst>
                  <a:ext uri="{FF2B5EF4-FFF2-40B4-BE49-F238E27FC236}">
                    <a16:creationId xmlns:a16="http://schemas.microsoft.com/office/drawing/2014/main" id="{B9742BFD-BD70-0DB4-F16B-050087FD53CE}"/>
                  </a:ext>
                </a:extLst>
              </p:cNvPr>
              <p:cNvSpPr txBox="1"/>
              <p:nvPr/>
            </p:nvSpPr>
            <p:spPr>
              <a:xfrm>
                <a:off x="9305071" y="5346828"/>
                <a:ext cx="702436" cy="246221"/>
              </a:xfrm>
              <a:prstGeom prst="rect">
                <a:avLst/>
              </a:prstGeom>
              <a:noFill/>
            </p:spPr>
            <p:txBody>
              <a:bodyPr wrap="none" rtlCol="0">
                <a:spAutoFit/>
              </a:bodyPr>
              <a:lstStyle/>
              <a:p>
                <a:pPr algn="ctr"/>
                <a:r>
                  <a:rPr lang="en-US" sz="1000"/>
                  <a:t>Sample n</a:t>
                </a:r>
              </a:p>
            </p:txBody>
          </p:sp>
          <p:cxnSp>
            <p:nvCxnSpPr>
              <p:cNvPr id="702" name="Connector: Elbow 701">
                <a:extLst>
                  <a:ext uri="{FF2B5EF4-FFF2-40B4-BE49-F238E27FC236}">
                    <a16:creationId xmlns:a16="http://schemas.microsoft.com/office/drawing/2014/main" id="{2CA7AA8A-002B-5FD8-4FBC-077F01849AF5}"/>
                  </a:ext>
                </a:extLst>
              </p:cNvPr>
              <p:cNvCxnSpPr>
                <a:cxnSpLocks/>
              </p:cNvCxnSpPr>
              <p:nvPr/>
            </p:nvCxnSpPr>
            <p:spPr>
              <a:xfrm rot="10800000">
                <a:off x="5580783" y="5545844"/>
                <a:ext cx="2845481" cy="124244"/>
              </a:xfrm>
              <a:prstGeom prst="bentConnector3">
                <a:avLst>
                  <a:gd name="adj1" fmla="val 99810"/>
                </a:avLst>
              </a:prstGeom>
              <a:ln>
                <a:tailEnd type="triangle"/>
              </a:ln>
            </p:spPr>
            <p:style>
              <a:lnRef idx="2">
                <a:schemeClr val="accent1"/>
              </a:lnRef>
              <a:fillRef idx="0">
                <a:schemeClr val="accent1"/>
              </a:fillRef>
              <a:effectRef idx="1">
                <a:schemeClr val="accent1"/>
              </a:effectRef>
              <a:fontRef idx="minor">
                <a:schemeClr val="tx1"/>
              </a:fontRef>
            </p:style>
          </p:cxnSp>
          <p:sp>
            <p:nvSpPr>
              <p:cNvPr id="715" name="Freeform: Shape 714">
                <a:extLst>
                  <a:ext uri="{FF2B5EF4-FFF2-40B4-BE49-F238E27FC236}">
                    <a16:creationId xmlns:a16="http://schemas.microsoft.com/office/drawing/2014/main" id="{DE237978-190A-4647-BF0B-7F0E99D4A38A}"/>
                  </a:ext>
                </a:extLst>
              </p:cNvPr>
              <p:cNvSpPr/>
              <p:nvPr/>
            </p:nvSpPr>
            <p:spPr>
              <a:xfrm>
                <a:off x="7564120" y="5555615"/>
                <a:ext cx="309880" cy="114777"/>
              </a:xfrm>
              <a:custGeom>
                <a:avLst/>
                <a:gdLst>
                  <a:gd name="connsiteX0" fmla="*/ 320040 w 320040"/>
                  <a:gd name="connsiteY0" fmla="*/ 198120 h 205115"/>
                  <a:gd name="connsiteX1" fmla="*/ 55880 w 320040"/>
                  <a:gd name="connsiteY1" fmla="*/ 193040 h 205115"/>
                  <a:gd name="connsiteX2" fmla="*/ 10160 w 320040"/>
                  <a:gd name="connsiteY2" fmla="*/ 86360 h 205115"/>
                  <a:gd name="connsiteX3" fmla="*/ 0 w 320040"/>
                  <a:gd name="connsiteY3" fmla="*/ 0 h 205115"/>
                  <a:gd name="connsiteX0" fmla="*/ 309880 w 309880"/>
                  <a:gd name="connsiteY0" fmla="*/ 111760 h 118755"/>
                  <a:gd name="connsiteX1" fmla="*/ 45720 w 309880"/>
                  <a:gd name="connsiteY1" fmla="*/ 106680 h 118755"/>
                  <a:gd name="connsiteX2" fmla="*/ 0 w 309880"/>
                  <a:gd name="connsiteY2" fmla="*/ 0 h 118755"/>
                  <a:gd name="connsiteX0" fmla="*/ 309880 w 309880"/>
                  <a:gd name="connsiteY0" fmla="*/ 111760 h 118755"/>
                  <a:gd name="connsiteX1" fmla="*/ 45720 w 309880"/>
                  <a:gd name="connsiteY1" fmla="*/ 106680 h 118755"/>
                  <a:gd name="connsiteX2" fmla="*/ 0 w 309880"/>
                  <a:gd name="connsiteY2" fmla="*/ 0 h 118755"/>
                  <a:gd name="connsiteX0" fmla="*/ 309880 w 309880"/>
                  <a:gd name="connsiteY0" fmla="*/ 111760 h 114777"/>
                  <a:gd name="connsiteX1" fmla="*/ 45720 w 309880"/>
                  <a:gd name="connsiteY1" fmla="*/ 106680 h 114777"/>
                  <a:gd name="connsiteX2" fmla="*/ 0 w 309880"/>
                  <a:gd name="connsiteY2" fmla="*/ 0 h 114777"/>
                  <a:gd name="connsiteX0" fmla="*/ 309880 w 309880"/>
                  <a:gd name="connsiteY0" fmla="*/ 111760 h 111760"/>
                  <a:gd name="connsiteX1" fmla="*/ 45720 w 309880"/>
                  <a:gd name="connsiteY1" fmla="*/ 106680 h 111760"/>
                  <a:gd name="connsiteX2" fmla="*/ 0 w 309880"/>
                  <a:gd name="connsiteY2" fmla="*/ 0 h 111760"/>
                  <a:gd name="connsiteX0" fmla="*/ 309880 w 309880"/>
                  <a:gd name="connsiteY0" fmla="*/ 111760 h 114777"/>
                  <a:gd name="connsiteX1" fmla="*/ 45720 w 309880"/>
                  <a:gd name="connsiteY1" fmla="*/ 106680 h 114777"/>
                  <a:gd name="connsiteX2" fmla="*/ 0 w 309880"/>
                  <a:gd name="connsiteY2" fmla="*/ 0 h 114777"/>
                </a:gdLst>
                <a:ahLst/>
                <a:cxnLst>
                  <a:cxn ang="0">
                    <a:pos x="connsiteX0" y="connsiteY0"/>
                  </a:cxn>
                  <a:cxn ang="0">
                    <a:pos x="connsiteX1" y="connsiteY1"/>
                  </a:cxn>
                  <a:cxn ang="0">
                    <a:pos x="connsiteX2" y="connsiteY2"/>
                  </a:cxn>
                </a:cxnLst>
                <a:rect l="l" t="t" r="r" b="b"/>
                <a:pathLst>
                  <a:path w="309880" h="114777">
                    <a:moveTo>
                      <a:pt x="309880" y="111760"/>
                    </a:moveTo>
                    <a:cubicBezTo>
                      <a:pt x="201083" y="118533"/>
                      <a:pt x="99907" y="112607"/>
                      <a:pt x="45720" y="106680"/>
                    </a:cubicBezTo>
                    <a:cubicBezTo>
                      <a:pt x="-8467" y="100753"/>
                      <a:pt x="1693" y="60113"/>
                      <a:pt x="0" y="0"/>
                    </a:cubicBezTo>
                  </a:path>
                </a:pathLst>
              </a:custGeom>
              <a:ln>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16" name="Freeform: Shape 715">
                <a:extLst>
                  <a:ext uri="{FF2B5EF4-FFF2-40B4-BE49-F238E27FC236}">
                    <a16:creationId xmlns:a16="http://schemas.microsoft.com/office/drawing/2014/main" id="{E4A34454-DC2B-A95F-16DA-3D235D0ABA99}"/>
                  </a:ext>
                </a:extLst>
              </p:cNvPr>
              <p:cNvSpPr/>
              <p:nvPr/>
            </p:nvSpPr>
            <p:spPr>
              <a:xfrm>
                <a:off x="8380923" y="5532748"/>
                <a:ext cx="1261310" cy="136652"/>
              </a:xfrm>
              <a:custGeom>
                <a:avLst/>
                <a:gdLst>
                  <a:gd name="connsiteX0" fmla="*/ 1231392 w 1345207"/>
                  <a:gd name="connsiteY0" fmla="*/ 0 h 104328"/>
                  <a:gd name="connsiteX1" fmla="*/ 1225296 w 1345207"/>
                  <a:gd name="connsiteY1" fmla="*/ 91440 h 104328"/>
                  <a:gd name="connsiteX2" fmla="*/ 0 w 1345207"/>
                  <a:gd name="connsiteY2" fmla="*/ 103632 h 104328"/>
                  <a:gd name="connsiteX3" fmla="*/ 0 w 1345207"/>
                  <a:gd name="connsiteY3" fmla="*/ 103632 h 104328"/>
                  <a:gd name="connsiteX0" fmla="*/ 1231392 w 1326274"/>
                  <a:gd name="connsiteY0" fmla="*/ 0 h 104328"/>
                  <a:gd name="connsiteX1" fmla="*/ 1225296 w 1326274"/>
                  <a:gd name="connsiteY1" fmla="*/ 91440 h 104328"/>
                  <a:gd name="connsiteX2" fmla="*/ 0 w 1326274"/>
                  <a:gd name="connsiteY2" fmla="*/ 103632 h 104328"/>
                  <a:gd name="connsiteX3" fmla="*/ 0 w 1326274"/>
                  <a:gd name="connsiteY3" fmla="*/ 103632 h 104328"/>
                  <a:gd name="connsiteX0" fmla="*/ 1231392 w 1277533"/>
                  <a:gd name="connsiteY0" fmla="*/ 0 h 115267"/>
                  <a:gd name="connsiteX1" fmla="*/ 1225296 w 1277533"/>
                  <a:gd name="connsiteY1" fmla="*/ 91440 h 115267"/>
                  <a:gd name="connsiteX2" fmla="*/ 0 w 1277533"/>
                  <a:gd name="connsiteY2" fmla="*/ 103632 h 115267"/>
                  <a:gd name="connsiteX3" fmla="*/ 0 w 1277533"/>
                  <a:gd name="connsiteY3" fmla="*/ 103632 h 115267"/>
                  <a:gd name="connsiteX0" fmla="*/ 1231392 w 1250168"/>
                  <a:gd name="connsiteY0" fmla="*/ 0 h 122988"/>
                  <a:gd name="connsiteX1" fmla="*/ 1225296 w 1250168"/>
                  <a:gd name="connsiteY1" fmla="*/ 91440 h 122988"/>
                  <a:gd name="connsiteX2" fmla="*/ 0 w 1250168"/>
                  <a:gd name="connsiteY2" fmla="*/ 103632 h 122988"/>
                  <a:gd name="connsiteX3" fmla="*/ 0 w 1250168"/>
                  <a:gd name="connsiteY3" fmla="*/ 103632 h 122988"/>
                  <a:gd name="connsiteX0" fmla="*/ 1231392 w 1247461"/>
                  <a:gd name="connsiteY0" fmla="*/ 0 h 106871"/>
                  <a:gd name="connsiteX1" fmla="*/ 1225296 w 1247461"/>
                  <a:gd name="connsiteY1" fmla="*/ 91440 h 106871"/>
                  <a:gd name="connsiteX2" fmla="*/ 0 w 1247461"/>
                  <a:gd name="connsiteY2" fmla="*/ 103632 h 106871"/>
                  <a:gd name="connsiteX3" fmla="*/ 0 w 1247461"/>
                  <a:gd name="connsiteY3" fmla="*/ 103632 h 106871"/>
                  <a:gd name="connsiteX0" fmla="*/ 1231392 w 1236268"/>
                  <a:gd name="connsiteY0" fmla="*/ 0 h 106871"/>
                  <a:gd name="connsiteX1" fmla="*/ 1225296 w 1236268"/>
                  <a:gd name="connsiteY1" fmla="*/ 91440 h 106871"/>
                  <a:gd name="connsiteX2" fmla="*/ 0 w 1236268"/>
                  <a:gd name="connsiteY2" fmla="*/ 103632 h 106871"/>
                  <a:gd name="connsiteX3" fmla="*/ 0 w 1236268"/>
                  <a:gd name="connsiteY3" fmla="*/ 103632 h 106871"/>
                  <a:gd name="connsiteX0" fmla="*/ 1231392 w 1231392"/>
                  <a:gd name="connsiteY0" fmla="*/ 0 h 106871"/>
                  <a:gd name="connsiteX1" fmla="*/ 1225296 w 1231392"/>
                  <a:gd name="connsiteY1" fmla="*/ 91440 h 106871"/>
                  <a:gd name="connsiteX2" fmla="*/ 0 w 1231392"/>
                  <a:gd name="connsiteY2" fmla="*/ 103632 h 106871"/>
                  <a:gd name="connsiteX3" fmla="*/ 0 w 1231392"/>
                  <a:gd name="connsiteY3" fmla="*/ 103632 h 106871"/>
                  <a:gd name="connsiteX0" fmla="*/ 1231392 w 1234118"/>
                  <a:gd name="connsiteY0" fmla="*/ 0 h 106871"/>
                  <a:gd name="connsiteX1" fmla="*/ 1225296 w 1234118"/>
                  <a:gd name="connsiteY1" fmla="*/ 91440 h 106871"/>
                  <a:gd name="connsiteX2" fmla="*/ 0 w 1234118"/>
                  <a:gd name="connsiteY2" fmla="*/ 103632 h 106871"/>
                  <a:gd name="connsiteX3" fmla="*/ 0 w 1234118"/>
                  <a:gd name="connsiteY3" fmla="*/ 103632 h 106871"/>
                  <a:gd name="connsiteX0" fmla="*/ 1231392 w 1318819"/>
                  <a:gd name="connsiteY0" fmla="*/ 0 h 106981"/>
                  <a:gd name="connsiteX1" fmla="*/ 1225296 w 1318819"/>
                  <a:gd name="connsiteY1" fmla="*/ 93980 h 106981"/>
                  <a:gd name="connsiteX2" fmla="*/ 0 w 1318819"/>
                  <a:gd name="connsiteY2" fmla="*/ 106172 h 106981"/>
                  <a:gd name="connsiteX3" fmla="*/ 0 w 1318819"/>
                  <a:gd name="connsiteY3" fmla="*/ 106172 h 106981"/>
                  <a:gd name="connsiteX0" fmla="*/ 1231392 w 1247899"/>
                  <a:gd name="connsiteY0" fmla="*/ 0 h 106981"/>
                  <a:gd name="connsiteX1" fmla="*/ 1225296 w 1247899"/>
                  <a:gd name="connsiteY1" fmla="*/ 93980 h 106981"/>
                  <a:gd name="connsiteX2" fmla="*/ 0 w 1247899"/>
                  <a:gd name="connsiteY2" fmla="*/ 106172 h 106981"/>
                  <a:gd name="connsiteX3" fmla="*/ 0 w 1247899"/>
                  <a:gd name="connsiteY3" fmla="*/ 106172 h 106981"/>
                  <a:gd name="connsiteX0" fmla="*/ 1259332 w 1329106"/>
                  <a:gd name="connsiteY0" fmla="*/ 0 h 114967"/>
                  <a:gd name="connsiteX1" fmla="*/ 1225296 w 1329106"/>
                  <a:gd name="connsiteY1" fmla="*/ 101600 h 114967"/>
                  <a:gd name="connsiteX2" fmla="*/ 0 w 1329106"/>
                  <a:gd name="connsiteY2" fmla="*/ 113792 h 114967"/>
                  <a:gd name="connsiteX3" fmla="*/ 0 w 1329106"/>
                  <a:gd name="connsiteY3" fmla="*/ 113792 h 114967"/>
                  <a:gd name="connsiteX0" fmla="*/ 1259332 w 1264521"/>
                  <a:gd name="connsiteY0" fmla="*/ 0 h 113792"/>
                  <a:gd name="connsiteX1" fmla="*/ 1225296 w 1264521"/>
                  <a:gd name="connsiteY1" fmla="*/ 101600 h 113792"/>
                  <a:gd name="connsiteX2" fmla="*/ 0 w 1264521"/>
                  <a:gd name="connsiteY2" fmla="*/ 113792 h 113792"/>
                  <a:gd name="connsiteX3" fmla="*/ 0 w 1264521"/>
                  <a:gd name="connsiteY3" fmla="*/ 113792 h 113792"/>
                  <a:gd name="connsiteX0" fmla="*/ 1259332 w 1260548"/>
                  <a:gd name="connsiteY0" fmla="*/ 0 h 113792"/>
                  <a:gd name="connsiteX1" fmla="*/ 1225296 w 1260548"/>
                  <a:gd name="connsiteY1" fmla="*/ 101600 h 113792"/>
                  <a:gd name="connsiteX2" fmla="*/ 0 w 1260548"/>
                  <a:gd name="connsiteY2" fmla="*/ 113792 h 113792"/>
                  <a:gd name="connsiteX3" fmla="*/ 0 w 1260548"/>
                  <a:gd name="connsiteY3" fmla="*/ 113792 h 113792"/>
                  <a:gd name="connsiteX0" fmla="*/ 1259332 w 1329106"/>
                  <a:gd name="connsiteY0" fmla="*/ 0 h 139107"/>
                  <a:gd name="connsiteX1" fmla="*/ 1225296 w 1329106"/>
                  <a:gd name="connsiteY1" fmla="*/ 124460 h 139107"/>
                  <a:gd name="connsiteX2" fmla="*/ 0 w 1329106"/>
                  <a:gd name="connsiteY2" fmla="*/ 136652 h 139107"/>
                  <a:gd name="connsiteX3" fmla="*/ 0 w 1329106"/>
                  <a:gd name="connsiteY3" fmla="*/ 136652 h 139107"/>
                  <a:gd name="connsiteX0" fmla="*/ 1259332 w 1261310"/>
                  <a:gd name="connsiteY0" fmla="*/ 0 h 136652"/>
                  <a:gd name="connsiteX1" fmla="*/ 1225296 w 1261310"/>
                  <a:gd name="connsiteY1" fmla="*/ 124460 h 136652"/>
                  <a:gd name="connsiteX2" fmla="*/ 0 w 1261310"/>
                  <a:gd name="connsiteY2" fmla="*/ 136652 h 136652"/>
                  <a:gd name="connsiteX3" fmla="*/ 0 w 1261310"/>
                  <a:gd name="connsiteY3" fmla="*/ 136652 h 136652"/>
                </a:gdLst>
                <a:ahLst/>
                <a:cxnLst>
                  <a:cxn ang="0">
                    <a:pos x="connsiteX0" y="connsiteY0"/>
                  </a:cxn>
                  <a:cxn ang="0">
                    <a:pos x="connsiteX1" y="connsiteY1"/>
                  </a:cxn>
                  <a:cxn ang="0">
                    <a:pos x="connsiteX2" y="connsiteY2"/>
                  </a:cxn>
                  <a:cxn ang="0">
                    <a:pos x="connsiteX3" y="connsiteY3"/>
                  </a:cxn>
                </a:cxnLst>
                <a:rect l="l" t="t" r="r" b="b"/>
                <a:pathLst>
                  <a:path w="1261310" h="136652">
                    <a:moveTo>
                      <a:pt x="1259332" y="0"/>
                    </a:moveTo>
                    <a:cubicBezTo>
                      <a:pt x="1262380" y="49784"/>
                      <a:pt x="1267545" y="119465"/>
                      <a:pt x="1225296" y="124460"/>
                    </a:cubicBezTo>
                    <a:cubicBezTo>
                      <a:pt x="1183047" y="129455"/>
                      <a:pt x="0" y="136652"/>
                      <a:pt x="0" y="136652"/>
                    </a:cubicBezTo>
                    <a:lnTo>
                      <a:pt x="0" y="136652"/>
                    </a:lnTo>
                  </a:path>
                </a:pathLst>
              </a:custGeom>
              <a:noFill/>
              <a:ln>
                <a:solidFill>
                  <a:srgbClr val="156082"/>
                </a:solidFill>
                <a:headEnd type="triangle"/>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7" name="Freeform: Shape 716">
                <a:extLst>
                  <a:ext uri="{FF2B5EF4-FFF2-40B4-BE49-F238E27FC236}">
                    <a16:creationId xmlns:a16="http://schemas.microsoft.com/office/drawing/2014/main" id="{CB9F8A5E-FD6E-C013-35ED-44CD4A4CD31C}"/>
                  </a:ext>
                </a:extLst>
              </p:cNvPr>
              <p:cNvSpPr/>
              <p:nvPr/>
            </p:nvSpPr>
            <p:spPr>
              <a:xfrm>
                <a:off x="8228711" y="5669535"/>
                <a:ext cx="219638" cy="316992"/>
              </a:xfrm>
              <a:custGeom>
                <a:avLst/>
                <a:gdLst>
                  <a:gd name="connsiteX0" fmla="*/ 0 w 221406"/>
                  <a:gd name="connsiteY0" fmla="*/ 21419 h 338411"/>
                  <a:gd name="connsiteX1" fmla="*/ 195072 w 221406"/>
                  <a:gd name="connsiteY1" fmla="*/ 33611 h 338411"/>
                  <a:gd name="connsiteX2" fmla="*/ 219456 w 221406"/>
                  <a:gd name="connsiteY2" fmla="*/ 338411 h 338411"/>
                  <a:gd name="connsiteX3" fmla="*/ 219456 w 221406"/>
                  <a:gd name="connsiteY3" fmla="*/ 338411 h 338411"/>
                  <a:gd name="connsiteX0" fmla="*/ 0 w 227728"/>
                  <a:gd name="connsiteY0" fmla="*/ 9749 h 326741"/>
                  <a:gd name="connsiteX1" fmla="*/ 207772 w 227728"/>
                  <a:gd name="connsiteY1" fmla="*/ 52421 h 326741"/>
                  <a:gd name="connsiteX2" fmla="*/ 219456 w 227728"/>
                  <a:gd name="connsiteY2" fmla="*/ 326741 h 326741"/>
                  <a:gd name="connsiteX3" fmla="*/ 219456 w 227728"/>
                  <a:gd name="connsiteY3" fmla="*/ 326741 h 326741"/>
                  <a:gd name="connsiteX0" fmla="*/ 0 w 227728"/>
                  <a:gd name="connsiteY0" fmla="*/ 6989 h 323981"/>
                  <a:gd name="connsiteX1" fmla="*/ 207772 w 227728"/>
                  <a:gd name="connsiteY1" fmla="*/ 64901 h 323981"/>
                  <a:gd name="connsiteX2" fmla="*/ 219456 w 227728"/>
                  <a:gd name="connsiteY2" fmla="*/ 323981 h 323981"/>
                  <a:gd name="connsiteX3" fmla="*/ 219456 w 227728"/>
                  <a:gd name="connsiteY3" fmla="*/ 323981 h 323981"/>
                  <a:gd name="connsiteX0" fmla="*/ 0 w 227728"/>
                  <a:gd name="connsiteY0" fmla="*/ 0 h 316992"/>
                  <a:gd name="connsiteX1" fmla="*/ 207772 w 227728"/>
                  <a:gd name="connsiteY1" fmla="*/ 57912 h 316992"/>
                  <a:gd name="connsiteX2" fmla="*/ 219456 w 227728"/>
                  <a:gd name="connsiteY2" fmla="*/ 316992 h 316992"/>
                  <a:gd name="connsiteX3" fmla="*/ 219456 w 227728"/>
                  <a:gd name="connsiteY3" fmla="*/ 316992 h 316992"/>
                  <a:gd name="connsiteX0" fmla="*/ 0 w 227728"/>
                  <a:gd name="connsiteY0" fmla="*/ 0 h 316992"/>
                  <a:gd name="connsiteX1" fmla="*/ 207772 w 227728"/>
                  <a:gd name="connsiteY1" fmla="*/ 57912 h 316992"/>
                  <a:gd name="connsiteX2" fmla="*/ 219456 w 227728"/>
                  <a:gd name="connsiteY2" fmla="*/ 316992 h 316992"/>
                  <a:gd name="connsiteX3" fmla="*/ 219456 w 227728"/>
                  <a:gd name="connsiteY3" fmla="*/ 316992 h 316992"/>
                  <a:gd name="connsiteX0" fmla="*/ 0 w 219638"/>
                  <a:gd name="connsiteY0" fmla="*/ 0 h 316992"/>
                  <a:gd name="connsiteX1" fmla="*/ 187452 w 219638"/>
                  <a:gd name="connsiteY1" fmla="*/ 60452 h 316992"/>
                  <a:gd name="connsiteX2" fmla="*/ 219456 w 219638"/>
                  <a:gd name="connsiteY2" fmla="*/ 316992 h 316992"/>
                  <a:gd name="connsiteX3" fmla="*/ 219456 w 219638"/>
                  <a:gd name="connsiteY3" fmla="*/ 316992 h 316992"/>
                </a:gdLst>
                <a:ahLst/>
                <a:cxnLst>
                  <a:cxn ang="0">
                    <a:pos x="connsiteX0" y="connsiteY0"/>
                  </a:cxn>
                  <a:cxn ang="0">
                    <a:pos x="connsiteX1" y="connsiteY1"/>
                  </a:cxn>
                  <a:cxn ang="0">
                    <a:pos x="connsiteX2" y="connsiteY2"/>
                  </a:cxn>
                  <a:cxn ang="0">
                    <a:pos x="connsiteX3" y="connsiteY3"/>
                  </a:cxn>
                </a:cxnLst>
                <a:rect l="l" t="t" r="r" b="b"/>
                <a:pathLst>
                  <a:path w="219638" h="316992">
                    <a:moveTo>
                      <a:pt x="0" y="0"/>
                    </a:moveTo>
                    <a:cubicBezTo>
                      <a:pt x="91948" y="0"/>
                      <a:pt x="150876" y="7620"/>
                      <a:pt x="187452" y="60452"/>
                    </a:cubicBezTo>
                    <a:cubicBezTo>
                      <a:pt x="224028" y="113284"/>
                      <a:pt x="219456" y="316992"/>
                      <a:pt x="219456" y="316992"/>
                    </a:cubicBezTo>
                    <a:lnTo>
                      <a:pt x="219456" y="316992"/>
                    </a:lnTo>
                  </a:path>
                </a:pathLst>
              </a:custGeom>
              <a:noFill/>
              <a:ln>
                <a:solidFill>
                  <a:srgbClr val="15608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2" name="TextBox 821">
                <a:extLst>
                  <a:ext uri="{FF2B5EF4-FFF2-40B4-BE49-F238E27FC236}">
                    <a16:creationId xmlns:a16="http://schemas.microsoft.com/office/drawing/2014/main" id="{0B22DF4C-FC36-8DB6-007E-97DB3D5461C0}"/>
                  </a:ext>
                </a:extLst>
              </p:cNvPr>
              <p:cNvSpPr txBox="1"/>
              <p:nvPr/>
            </p:nvSpPr>
            <p:spPr>
              <a:xfrm>
                <a:off x="8492336" y="5357586"/>
                <a:ext cx="351379" cy="246221"/>
              </a:xfrm>
              <a:prstGeom prst="rect">
                <a:avLst/>
              </a:prstGeom>
              <a:noFill/>
            </p:spPr>
            <p:txBody>
              <a:bodyPr wrap="none" rtlCol="0">
                <a:spAutoFit/>
              </a:bodyPr>
              <a:lstStyle/>
              <a:p>
                <a:pPr algn="ctr"/>
                <a:r>
                  <a:rPr lang="en-US" sz="1000" b="1"/>
                  <a:t>. . .</a:t>
                </a:r>
                <a:endParaRPr lang="en-US" sz="1000"/>
              </a:p>
            </p:txBody>
          </p:sp>
          <p:sp>
            <p:nvSpPr>
              <p:cNvPr id="704" name="TextBox 703">
                <a:extLst>
                  <a:ext uri="{FF2B5EF4-FFF2-40B4-BE49-F238E27FC236}">
                    <a16:creationId xmlns:a16="http://schemas.microsoft.com/office/drawing/2014/main" id="{50F31E8D-D229-BBB6-0487-C78BF0CC67CE}"/>
                  </a:ext>
                </a:extLst>
              </p:cNvPr>
              <p:cNvSpPr txBox="1"/>
              <p:nvPr/>
            </p:nvSpPr>
            <p:spPr>
              <a:xfrm>
                <a:off x="8403057" y="5758611"/>
                <a:ext cx="1007426" cy="246221"/>
              </a:xfrm>
              <a:prstGeom prst="rect">
                <a:avLst/>
              </a:prstGeom>
              <a:noFill/>
            </p:spPr>
            <p:txBody>
              <a:bodyPr wrap="none" rtlCol="0">
                <a:spAutoFit/>
              </a:bodyPr>
              <a:lstStyle/>
              <a:p>
                <a:pPr algn="ctr"/>
                <a:r>
                  <a:rPr lang="en-US" sz="1000"/>
                  <a:t>Demultiplexing</a:t>
                </a:r>
              </a:p>
            </p:txBody>
          </p:sp>
        </p:grpSp>
        <p:grpSp>
          <p:nvGrpSpPr>
            <p:cNvPr id="565" name="Group 564">
              <a:extLst>
                <a:ext uri="{FF2B5EF4-FFF2-40B4-BE49-F238E27FC236}">
                  <a16:creationId xmlns:a16="http://schemas.microsoft.com/office/drawing/2014/main" id="{37D4C533-7AC3-DDD6-B604-7154CA0D6C94}"/>
                </a:ext>
              </a:extLst>
            </p:cNvPr>
            <p:cNvGrpSpPr/>
            <p:nvPr/>
          </p:nvGrpSpPr>
          <p:grpSpPr>
            <a:xfrm>
              <a:off x="1336911" y="5338353"/>
              <a:ext cx="3475287" cy="1441569"/>
              <a:chOff x="1336911" y="5338353"/>
              <a:chExt cx="3475287" cy="1441569"/>
            </a:xfrm>
          </p:grpSpPr>
          <p:grpSp>
            <p:nvGrpSpPr>
              <p:cNvPr id="555" name="Group 554">
                <a:extLst>
                  <a:ext uri="{FF2B5EF4-FFF2-40B4-BE49-F238E27FC236}">
                    <a16:creationId xmlns:a16="http://schemas.microsoft.com/office/drawing/2014/main" id="{C4BD4076-8634-1A4E-7276-1E711DFBB976}"/>
                  </a:ext>
                </a:extLst>
              </p:cNvPr>
              <p:cNvGrpSpPr/>
              <p:nvPr/>
            </p:nvGrpSpPr>
            <p:grpSpPr>
              <a:xfrm>
                <a:off x="1336911" y="5941379"/>
                <a:ext cx="2875642" cy="838543"/>
                <a:chOff x="1336911" y="5941379"/>
                <a:chExt cx="2875642" cy="838543"/>
              </a:xfrm>
            </p:grpSpPr>
            <p:sp>
              <p:nvSpPr>
                <p:cNvPr id="575" name="Rectangle: Rounded Corners 574">
                  <a:extLst>
                    <a:ext uri="{FF2B5EF4-FFF2-40B4-BE49-F238E27FC236}">
                      <a16:creationId xmlns:a16="http://schemas.microsoft.com/office/drawing/2014/main" id="{FF33F8F4-B332-51D3-A2FA-41B60058CD3D}"/>
                    </a:ext>
                  </a:extLst>
                </p:cNvPr>
                <p:cNvSpPr/>
                <p:nvPr/>
              </p:nvSpPr>
              <p:spPr>
                <a:xfrm>
                  <a:off x="1336911" y="5941379"/>
                  <a:ext cx="2875642" cy="823468"/>
                </a:xfrm>
                <a:prstGeom prst="roundRect">
                  <a:avLst/>
                </a:prstGeom>
                <a:solidFill>
                  <a:srgbClr val="E2E9D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08" name="Group 607">
                  <a:extLst>
                    <a:ext uri="{FF2B5EF4-FFF2-40B4-BE49-F238E27FC236}">
                      <a16:creationId xmlns:a16="http://schemas.microsoft.com/office/drawing/2014/main" id="{37D3B150-B039-3076-133E-1097DF909978}"/>
                    </a:ext>
                  </a:extLst>
                </p:cNvPr>
                <p:cNvGrpSpPr/>
                <p:nvPr/>
              </p:nvGrpSpPr>
              <p:grpSpPr>
                <a:xfrm>
                  <a:off x="1498464" y="6052076"/>
                  <a:ext cx="788243" cy="457200"/>
                  <a:chOff x="1567915" y="5924751"/>
                  <a:chExt cx="788243" cy="457200"/>
                </a:xfrm>
              </p:grpSpPr>
              <p:grpSp>
                <p:nvGrpSpPr>
                  <p:cNvPr id="589" name="Group 588">
                    <a:extLst>
                      <a:ext uri="{FF2B5EF4-FFF2-40B4-BE49-F238E27FC236}">
                        <a16:creationId xmlns:a16="http://schemas.microsoft.com/office/drawing/2014/main" id="{F10B8B33-1D52-90AF-8C53-4C2DC2D28668}"/>
                      </a:ext>
                    </a:extLst>
                  </p:cNvPr>
                  <p:cNvGrpSpPr/>
                  <p:nvPr/>
                </p:nvGrpSpPr>
                <p:grpSpPr>
                  <a:xfrm>
                    <a:off x="1567915" y="5924751"/>
                    <a:ext cx="788243" cy="0"/>
                    <a:chOff x="8174768" y="5132070"/>
                    <a:chExt cx="788243" cy="0"/>
                  </a:xfrm>
                </p:grpSpPr>
                <p:cxnSp>
                  <p:nvCxnSpPr>
                    <p:cNvPr id="577" name="Straight Connector 576">
                      <a:extLst>
                        <a:ext uri="{FF2B5EF4-FFF2-40B4-BE49-F238E27FC236}">
                          <a16:creationId xmlns:a16="http://schemas.microsoft.com/office/drawing/2014/main" id="{BD94F4B5-5565-945D-07E7-EFCE4301E779}"/>
                        </a:ext>
                      </a:extLst>
                    </p:cNvPr>
                    <p:cNvCxnSpPr>
                      <a:cxnSpLocks/>
                    </p:cNvCxnSpPr>
                    <p:nvPr/>
                  </p:nvCxnSpPr>
                  <p:spPr>
                    <a:xfrm>
                      <a:off x="8329445" y="5132070"/>
                      <a:ext cx="478889" cy="0"/>
                    </a:xfrm>
                    <a:prstGeom prst="line">
                      <a:avLst/>
                    </a:prstGeom>
                    <a:ln w="3937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81" name="Straight Connector 580">
                      <a:extLst>
                        <a:ext uri="{FF2B5EF4-FFF2-40B4-BE49-F238E27FC236}">
                          <a16:creationId xmlns:a16="http://schemas.microsoft.com/office/drawing/2014/main" id="{98400E29-E806-393B-6A6A-D0219AE3791C}"/>
                        </a:ext>
                      </a:extLst>
                    </p:cNvPr>
                    <p:cNvCxnSpPr>
                      <a:cxnSpLocks/>
                    </p:cNvCxnSpPr>
                    <p:nvPr/>
                  </p:nvCxnSpPr>
                  <p:spPr>
                    <a:xfrm>
                      <a:off x="8174768" y="5132070"/>
                      <a:ext cx="159757" cy="0"/>
                    </a:xfrm>
                    <a:prstGeom prst="line">
                      <a:avLst/>
                    </a:prstGeom>
                    <a:ln w="40640">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586" name="Straight Connector 585">
                      <a:extLst>
                        <a:ext uri="{FF2B5EF4-FFF2-40B4-BE49-F238E27FC236}">
                          <a16:creationId xmlns:a16="http://schemas.microsoft.com/office/drawing/2014/main" id="{3B08CA40-1AE1-FDCD-2F10-D55DB5B71D98}"/>
                        </a:ext>
                      </a:extLst>
                    </p:cNvPr>
                    <p:cNvCxnSpPr>
                      <a:cxnSpLocks/>
                    </p:cNvCxnSpPr>
                    <p:nvPr/>
                  </p:nvCxnSpPr>
                  <p:spPr>
                    <a:xfrm>
                      <a:off x="8803254" y="5132070"/>
                      <a:ext cx="159757" cy="0"/>
                    </a:xfrm>
                    <a:prstGeom prst="line">
                      <a:avLst/>
                    </a:prstGeom>
                    <a:ln w="40640">
                      <a:solidFill>
                        <a:srgbClr val="00B0F0"/>
                      </a:solidFill>
                    </a:ln>
                  </p:spPr>
                  <p:style>
                    <a:lnRef idx="2">
                      <a:schemeClr val="accent1"/>
                    </a:lnRef>
                    <a:fillRef idx="0">
                      <a:schemeClr val="accent1"/>
                    </a:fillRef>
                    <a:effectRef idx="1">
                      <a:schemeClr val="accent1"/>
                    </a:effectRef>
                    <a:fontRef idx="minor">
                      <a:schemeClr val="tx1"/>
                    </a:fontRef>
                  </p:style>
                </p:cxnSp>
              </p:grpSp>
              <p:grpSp>
                <p:nvGrpSpPr>
                  <p:cNvPr id="590" name="Group 589">
                    <a:extLst>
                      <a:ext uri="{FF2B5EF4-FFF2-40B4-BE49-F238E27FC236}">
                        <a16:creationId xmlns:a16="http://schemas.microsoft.com/office/drawing/2014/main" id="{AF03AE79-D986-3F38-7A87-A254D1A70CA1}"/>
                      </a:ext>
                    </a:extLst>
                  </p:cNvPr>
                  <p:cNvGrpSpPr/>
                  <p:nvPr/>
                </p:nvGrpSpPr>
                <p:grpSpPr>
                  <a:xfrm>
                    <a:off x="1567915" y="6077151"/>
                    <a:ext cx="788243" cy="0"/>
                    <a:chOff x="8174768" y="5132070"/>
                    <a:chExt cx="788243" cy="0"/>
                  </a:xfrm>
                </p:grpSpPr>
                <p:cxnSp>
                  <p:nvCxnSpPr>
                    <p:cNvPr id="591" name="Straight Connector 590">
                      <a:extLst>
                        <a:ext uri="{FF2B5EF4-FFF2-40B4-BE49-F238E27FC236}">
                          <a16:creationId xmlns:a16="http://schemas.microsoft.com/office/drawing/2014/main" id="{B6819733-88A9-E859-3992-0A7FBCCA06B2}"/>
                        </a:ext>
                      </a:extLst>
                    </p:cNvPr>
                    <p:cNvCxnSpPr>
                      <a:cxnSpLocks/>
                    </p:cNvCxnSpPr>
                    <p:nvPr/>
                  </p:nvCxnSpPr>
                  <p:spPr>
                    <a:xfrm>
                      <a:off x="8329445" y="5132070"/>
                      <a:ext cx="478889" cy="0"/>
                    </a:xfrm>
                    <a:prstGeom prst="line">
                      <a:avLst/>
                    </a:prstGeom>
                    <a:ln w="3937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94" name="Straight Connector 593">
                      <a:extLst>
                        <a:ext uri="{FF2B5EF4-FFF2-40B4-BE49-F238E27FC236}">
                          <a16:creationId xmlns:a16="http://schemas.microsoft.com/office/drawing/2014/main" id="{1A3D377F-B9D0-17CD-B17D-B396F9864C84}"/>
                        </a:ext>
                      </a:extLst>
                    </p:cNvPr>
                    <p:cNvCxnSpPr>
                      <a:cxnSpLocks/>
                    </p:cNvCxnSpPr>
                    <p:nvPr/>
                  </p:nvCxnSpPr>
                  <p:spPr>
                    <a:xfrm>
                      <a:off x="8174768" y="5132070"/>
                      <a:ext cx="159757" cy="0"/>
                    </a:xfrm>
                    <a:prstGeom prst="line">
                      <a:avLst/>
                    </a:prstGeom>
                    <a:ln w="40640">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595" name="Straight Connector 594">
                      <a:extLst>
                        <a:ext uri="{FF2B5EF4-FFF2-40B4-BE49-F238E27FC236}">
                          <a16:creationId xmlns:a16="http://schemas.microsoft.com/office/drawing/2014/main" id="{EEB7F34D-0C15-BC03-60A5-5BDC7340D0B1}"/>
                        </a:ext>
                      </a:extLst>
                    </p:cNvPr>
                    <p:cNvCxnSpPr>
                      <a:cxnSpLocks/>
                    </p:cNvCxnSpPr>
                    <p:nvPr/>
                  </p:nvCxnSpPr>
                  <p:spPr>
                    <a:xfrm>
                      <a:off x="8803254" y="5132070"/>
                      <a:ext cx="159757" cy="0"/>
                    </a:xfrm>
                    <a:prstGeom prst="line">
                      <a:avLst/>
                    </a:prstGeom>
                    <a:ln w="40640">
                      <a:solidFill>
                        <a:srgbClr val="00B0F0"/>
                      </a:solidFill>
                    </a:ln>
                  </p:spPr>
                  <p:style>
                    <a:lnRef idx="2">
                      <a:schemeClr val="accent1"/>
                    </a:lnRef>
                    <a:fillRef idx="0">
                      <a:schemeClr val="accent1"/>
                    </a:fillRef>
                    <a:effectRef idx="1">
                      <a:schemeClr val="accent1"/>
                    </a:effectRef>
                    <a:fontRef idx="minor">
                      <a:schemeClr val="tx1"/>
                    </a:fontRef>
                  </p:style>
                </p:cxnSp>
              </p:grpSp>
              <p:grpSp>
                <p:nvGrpSpPr>
                  <p:cNvPr id="596" name="Group 595">
                    <a:extLst>
                      <a:ext uri="{FF2B5EF4-FFF2-40B4-BE49-F238E27FC236}">
                        <a16:creationId xmlns:a16="http://schemas.microsoft.com/office/drawing/2014/main" id="{71F88514-F7C4-08EF-B36C-7F15E3308AD6}"/>
                      </a:ext>
                    </a:extLst>
                  </p:cNvPr>
                  <p:cNvGrpSpPr/>
                  <p:nvPr/>
                </p:nvGrpSpPr>
                <p:grpSpPr>
                  <a:xfrm>
                    <a:off x="1567915" y="6229551"/>
                    <a:ext cx="788243" cy="0"/>
                    <a:chOff x="8174768" y="5132070"/>
                    <a:chExt cx="788243" cy="0"/>
                  </a:xfrm>
                </p:grpSpPr>
                <p:cxnSp>
                  <p:nvCxnSpPr>
                    <p:cNvPr id="599" name="Straight Connector 598">
                      <a:extLst>
                        <a:ext uri="{FF2B5EF4-FFF2-40B4-BE49-F238E27FC236}">
                          <a16:creationId xmlns:a16="http://schemas.microsoft.com/office/drawing/2014/main" id="{D7817976-0261-CBBC-6B03-C82ABD12FAB7}"/>
                        </a:ext>
                      </a:extLst>
                    </p:cNvPr>
                    <p:cNvCxnSpPr>
                      <a:cxnSpLocks/>
                    </p:cNvCxnSpPr>
                    <p:nvPr/>
                  </p:nvCxnSpPr>
                  <p:spPr>
                    <a:xfrm>
                      <a:off x="8329445" y="5132070"/>
                      <a:ext cx="478889" cy="0"/>
                    </a:xfrm>
                    <a:prstGeom prst="line">
                      <a:avLst/>
                    </a:prstGeom>
                    <a:ln w="3937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00" name="Straight Connector 599">
                      <a:extLst>
                        <a:ext uri="{FF2B5EF4-FFF2-40B4-BE49-F238E27FC236}">
                          <a16:creationId xmlns:a16="http://schemas.microsoft.com/office/drawing/2014/main" id="{7A94A7CA-E91E-8751-3131-5E11FB2B47A7}"/>
                        </a:ext>
                      </a:extLst>
                    </p:cNvPr>
                    <p:cNvCxnSpPr>
                      <a:cxnSpLocks/>
                    </p:cNvCxnSpPr>
                    <p:nvPr/>
                  </p:nvCxnSpPr>
                  <p:spPr>
                    <a:xfrm>
                      <a:off x="8174768" y="5132070"/>
                      <a:ext cx="159757" cy="0"/>
                    </a:xfrm>
                    <a:prstGeom prst="line">
                      <a:avLst/>
                    </a:prstGeom>
                    <a:ln w="40640">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601" name="Straight Connector 600">
                      <a:extLst>
                        <a:ext uri="{FF2B5EF4-FFF2-40B4-BE49-F238E27FC236}">
                          <a16:creationId xmlns:a16="http://schemas.microsoft.com/office/drawing/2014/main" id="{E621A412-9910-1715-302B-FDCD421F9717}"/>
                        </a:ext>
                      </a:extLst>
                    </p:cNvPr>
                    <p:cNvCxnSpPr>
                      <a:cxnSpLocks/>
                    </p:cNvCxnSpPr>
                    <p:nvPr/>
                  </p:nvCxnSpPr>
                  <p:spPr>
                    <a:xfrm>
                      <a:off x="8803254" y="5132070"/>
                      <a:ext cx="159757" cy="0"/>
                    </a:xfrm>
                    <a:prstGeom prst="line">
                      <a:avLst/>
                    </a:prstGeom>
                    <a:ln w="40640">
                      <a:solidFill>
                        <a:srgbClr val="00B0F0"/>
                      </a:solidFill>
                    </a:ln>
                  </p:spPr>
                  <p:style>
                    <a:lnRef idx="2">
                      <a:schemeClr val="accent1"/>
                    </a:lnRef>
                    <a:fillRef idx="0">
                      <a:schemeClr val="accent1"/>
                    </a:fillRef>
                    <a:effectRef idx="1">
                      <a:schemeClr val="accent1"/>
                    </a:effectRef>
                    <a:fontRef idx="minor">
                      <a:schemeClr val="tx1"/>
                    </a:fontRef>
                  </p:style>
                </p:cxnSp>
              </p:grpSp>
              <p:grpSp>
                <p:nvGrpSpPr>
                  <p:cNvPr id="604" name="Group 603">
                    <a:extLst>
                      <a:ext uri="{FF2B5EF4-FFF2-40B4-BE49-F238E27FC236}">
                        <a16:creationId xmlns:a16="http://schemas.microsoft.com/office/drawing/2014/main" id="{2A993451-5CBF-6EF7-190E-346A7DE8354B}"/>
                      </a:ext>
                    </a:extLst>
                  </p:cNvPr>
                  <p:cNvGrpSpPr/>
                  <p:nvPr/>
                </p:nvGrpSpPr>
                <p:grpSpPr>
                  <a:xfrm>
                    <a:off x="1567915" y="6381951"/>
                    <a:ext cx="788243" cy="0"/>
                    <a:chOff x="8174768" y="5132070"/>
                    <a:chExt cx="788243" cy="0"/>
                  </a:xfrm>
                </p:grpSpPr>
                <p:cxnSp>
                  <p:nvCxnSpPr>
                    <p:cNvPr id="605" name="Straight Connector 604">
                      <a:extLst>
                        <a:ext uri="{FF2B5EF4-FFF2-40B4-BE49-F238E27FC236}">
                          <a16:creationId xmlns:a16="http://schemas.microsoft.com/office/drawing/2014/main" id="{29D5A70B-C830-D33A-CC22-32F48EBC3FB1}"/>
                        </a:ext>
                      </a:extLst>
                    </p:cNvPr>
                    <p:cNvCxnSpPr>
                      <a:cxnSpLocks/>
                    </p:cNvCxnSpPr>
                    <p:nvPr/>
                  </p:nvCxnSpPr>
                  <p:spPr>
                    <a:xfrm>
                      <a:off x="8329445" y="5132070"/>
                      <a:ext cx="478889" cy="0"/>
                    </a:xfrm>
                    <a:prstGeom prst="line">
                      <a:avLst/>
                    </a:prstGeom>
                    <a:ln w="3937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06" name="Straight Connector 605">
                      <a:extLst>
                        <a:ext uri="{FF2B5EF4-FFF2-40B4-BE49-F238E27FC236}">
                          <a16:creationId xmlns:a16="http://schemas.microsoft.com/office/drawing/2014/main" id="{A96C01D2-7E79-4A72-C468-3B25C049C794}"/>
                        </a:ext>
                      </a:extLst>
                    </p:cNvPr>
                    <p:cNvCxnSpPr>
                      <a:cxnSpLocks/>
                    </p:cNvCxnSpPr>
                    <p:nvPr/>
                  </p:nvCxnSpPr>
                  <p:spPr>
                    <a:xfrm>
                      <a:off x="8174768" y="5132070"/>
                      <a:ext cx="159757" cy="0"/>
                    </a:xfrm>
                    <a:prstGeom prst="line">
                      <a:avLst/>
                    </a:prstGeom>
                    <a:ln w="40640">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607" name="Straight Connector 606">
                      <a:extLst>
                        <a:ext uri="{FF2B5EF4-FFF2-40B4-BE49-F238E27FC236}">
                          <a16:creationId xmlns:a16="http://schemas.microsoft.com/office/drawing/2014/main" id="{942C47C1-3348-1252-4CFC-EA6C2D3385DF}"/>
                        </a:ext>
                      </a:extLst>
                    </p:cNvPr>
                    <p:cNvCxnSpPr>
                      <a:cxnSpLocks/>
                    </p:cNvCxnSpPr>
                    <p:nvPr/>
                  </p:nvCxnSpPr>
                  <p:spPr>
                    <a:xfrm>
                      <a:off x="8803254" y="5132070"/>
                      <a:ext cx="159757" cy="0"/>
                    </a:xfrm>
                    <a:prstGeom prst="line">
                      <a:avLst/>
                    </a:prstGeom>
                    <a:ln w="40640">
                      <a:solidFill>
                        <a:srgbClr val="00B0F0"/>
                      </a:solidFill>
                    </a:ln>
                  </p:spPr>
                  <p:style>
                    <a:lnRef idx="2">
                      <a:schemeClr val="accent1"/>
                    </a:lnRef>
                    <a:fillRef idx="0">
                      <a:schemeClr val="accent1"/>
                    </a:fillRef>
                    <a:effectRef idx="1">
                      <a:schemeClr val="accent1"/>
                    </a:effectRef>
                    <a:fontRef idx="minor">
                      <a:schemeClr val="tx1"/>
                    </a:fontRef>
                  </p:style>
                </p:cxnSp>
              </p:grpSp>
            </p:grpSp>
            <p:grpSp>
              <p:nvGrpSpPr>
                <p:cNvPr id="617" name="Group 616">
                  <a:extLst>
                    <a:ext uri="{FF2B5EF4-FFF2-40B4-BE49-F238E27FC236}">
                      <a16:creationId xmlns:a16="http://schemas.microsoft.com/office/drawing/2014/main" id="{938CB0D0-540E-D22B-0651-EBA56D56DB15}"/>
                    </a:ext>
                  </a:extLst>
                </p:cNvPr>
                <p:cNvGrpSpPr/>
                <p:nvPr/>
              </p:nvGrpSpPr>
              <p:grpSpPr>
                <a:xfrm>
                  <a:off x="2384723" y="6053454"/>
                  <a:ext cx="788243" cy="635"/>
                  <a:chOff x="8174768" y="5132070"/>
                  <a:chExt cx="788243" cy="635"/>
                </a:xfrm>
              </p:grpSpPr>
              <p:cxnSp>
                <p:nvCxnSpPr>
                  <p:cNvPr id="635" name="Straight Connector 634">
                    <a:extLst>
                      <a:ext uri="{FF2B5EF4-FFF2-40B4-BE49-F238E27FC236}">
                        <a16:creationId xmlns:a16="http://schemas.microsoft.com/office/drawing/2014/main" id="{18EC40FE-D8B5-5B0A-9CCF-E6AA7E6777E0}"/>
                      </a:ext>
                    </a:extLst>
                  </p:cNvPr>
                  <p:cNvCxnSpPr>
                    <a:cxnSpLocks/>
                  </p:cNvCxnSpPr>
                  <p:nvPr/>
                </p:nvCxnSpPr>
                <p:spPr>
                  <a:xfrm>
                    <a:off x="8329445" y="5132070"/>
                    <a:ext cx="478889" cy="0"/>
                  </a:xfrm>
                  <a:prstGeom prst="line">
                    <a:avLst/>
                  </a:prstGeom>
                  <a:ln w="3937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37" name="Straight Connector 636">
                    <a:extLst>
                      <a:ext uri="{FF2B5EF4-FFF2-40B4-BE49-F238E27FC236}">
                        <a16:creationId xmlns:a16="http://schemas.microsoft.com/office/drawing/2014/main" id="{692573B8-BEDF-5341-3042-DF022A3A3AA0}"/>
                      </a:ext>
                    </a:extLst>
                  </p:cNvPr>
                  <p:cNvCxnSpPr>
                    <a:cxnSpLocks/>
                  </p:cNvCxnSpPr>
                  <p:nvPr/>
                </p:nvCxnSpPr>
                <p:spPr>
                  <a:xfrm>
                    <a:off x="8174768" y="5132070"/>
                    <a:ext cx="159757" cy="0"/>
                  </a:xfrm>
                  <a:prstGeom prst="line">
                    <a:avLst/>
                  </a:prstGeom>
                  <a:ln w="40640">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639" name="Straight Connector 638">
                    <a:extLst>
                      <a:ext uri="{FF2B5EF4-FFF2-40B4-BE49-F238E27FC236}">
                        <a16:creationId xmlns:a16="http://schemas.microsoft.com/office/drawing/2014/main" id="{4A920320-9367-3948-7D45-30807215B858}"/>
                      </a:ext>
                    </a:extLst>
                  </p:cNvPr>
                  <p:cNvCxnSpPr>
                    <a:cxnSpLocks/>
                  </p:cNvCxnSpPr>
                  <p:nvPr/>
                </p:nvCxnSpPr>
                <p:spPr>
                  <a:xfrm>
                    <a:off x="8803254" y="5132705"/>
                    <a:ext cx="159757" cy="0"/>
                  </a:xfrm>
                  <a:prstGeom prst="line">
                    <a:avLst/>
                  </a:prstGeom>
                  <a:ln w="40640">
                    <a:solidFill>
                      <a:srgbClr val="00B050"/>
                    </a:solidFill>
                  </a:ln>
                </p:spPr>
                <p:style>
                  <a:lnRef idx="2">
                    <a:schemeClr val="accent1"/>
                  </a:lnRef>
                  <a:fillRef idx="0">
                    <a:schemeClr val="accent1"/>
                  </a:fillRef>
                  <a:effectRef idx="1">
                    <a:schemeClr val="accent1"/>
                  </a:effectRef>
                  <a:fontRef idx="minor">
                    <a:schemeClr val="tx1"/>
                  </a:fontRef>
                </p:style>
              </p:cxnSp>
            </p:grpSp>
            <p:grpSp>
              <p:nvGrpSpPr>
                <p:cNvPr id="621" name="Group 620">
                  <a:extLst>
                    <a:ext uri="{FF2B5EF4-FFF2-40B4-BE49-F238E27FC236}">
                      <a16:creationId xmlns:a16="http://schemas.microsoft.com/office/drawing/2014/main" id="{A447B39A-B8DB-0C6B-E5F1-9A0D7B5542C6}"/>
                    </a:ext>
                  </a:extLst>
                </p:cNvPr>
                <p:cNvGrpSpPr/>
                <p:nvPr/>
              </p:nvGrpSpPr>
              <p:grpSpPr>
                <a:xfrm>
                  <a:off x="2384723" y="6205854"/>
                  <a:ext cx="788243" cy="635"/>
                  <a:chOff x="8174768" y="5132070"/>
                  <a:chExt cx="788243" cy="635"/>
                </a:xfrm>
              </p:grpSpPr>
              <p:cxnSp>
                <p:nvCxnSpPr>
                  <p:cNvPr id="632" name="Straight Connector 631">
                    <a:extLst>
                      <a:ext uri="{FF2B5EF4-FFF2-40B4-BE49-F238E27FC236}">
                        <a16:creationId xmlns:a16="http://schemas.microsoft.com/office/drawing/2014/main" id="{746F901B-EDEB-FC4D-5FB1-C79094627138}"/>
                      </a:ext>
                    </a:extLst>
                  </p:cNvPr>
                  <p:cNvCxnSpPr>
                    <a:cxnSpLocks/>
                  </p:cNvCxnSpPr>
                  <p:nvPr/>
                </p:nvCxnSpPr>
                <p:spPr>
                  <a:xfrm>
                    <a:off x="8329445" y="5132070"/>
                    <a:ext cx="478889" cy="0"/>
                  </a:xfrm>
                  <a:prstGeom prst="line">
                    <a:avLst/>
                  </a:prstGeom>
                  <a:ln w="3937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33" name="Straight Connector 632">
                    <a:extLst>
                      <a:ext uri="{FF2B5EF4-FFF2-40B4-BE49-F238E27FC236}">
                        <a16:creationId xmlns:a16="http://schemas.microsoft.com/office/drawing/2014/main" id="{DB888989-D8E6-C40C-4A08-0E451C40AF13}"/>
                      </a:ext>
                    </a:extLst>
                  </p:cNvPr>
                  <p:cNvCxnSpPr>
                    <a:cxnSpLocks/>
                  </p:cNvCxnSpPr>
                  <p:nvPr/>
                </p:nvCxnSpPr>
                <p:spPr>
                  <a:xfrm>
                    <a:off x="8174768" y="5132070"/>
                    <a:ext cx="159757" cy="0"/>
                  </a:xfrm>
                  <a:prstGeom prst="line">
                    <a:avLst/>
                  </a:prstGeom>
                  <a:ln w="40640">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634" name="Straight Connector 633">
                    <a:extLst>
                      <a:ext uri="{FF2B5EF4-FFF2-40B4-BE49-F238E27FC236}">
                        <a16:creationId xmlns:a16="http://schemas.microsoft.com/office/drawing/2014/main" id="{E195C344-0268-36E7-5035-8DB2E46568F5}"/>
                      </a:ext>
                    </a:extLst>
                  </p:cNvPr>
                  <p:cNvCxnSpPr>
                    <a:cxnSpLocks/>
                  </p:cNvCxnSpPr>
                  <p:nvPr/>
                </p:nvCxnSpPr>
                <p:spPr>
                  <a:xfrm>
                    <a:off x="8803254" y="5132705"/>
                    <a:ext cx="159757" cy="0"/>
                  </a:xfrm>
                  <a:prstGeom prst="line">
                    <a:avLst/>
                  </a:prstGeom>
                  <a:ln w="40640">
                    <a:solidFill>
                      <a:srgbClr val="00B050"/>
                    </a:solidFill>
                  </a:ln>
                </p:spPr>
                <p:style>
                  <a:lnRef idx="2">
                    <a:schemeClr val="accent1"/>
                  </a:lnRef>
                  <a:fillRef idx="0">
                    <a:schemeClr val="accent1"/>
                  </a:fillRef>
                  <a:effectRef idx="1">
                    <a:schemeClr val="accent1"/>
                  </a:effectRef>
                  <a:fontRef idx="minor">
                    <a:schemeClr val="tx1"/>
                  </a:fontRef>
                </p:style>
              </p:cxnSp>
            </p:grpSp>
            <p:grpSp>
              <p:nvGrpSpPr>
                <p:cNvPr id="623" name="Group 622">
                  <a:extLst>
                    <a:ext uri="{FF2B5EF4-FFF2-40B4-BE49-F238E27FC236}">
                      <a16:creationId xmlns:a16="http://schemas.microsoft.com/office/drawing/2014/main" id="{83B6D508-FE22-58A6-07FA-D804520F79EF}"/>
                    </a:ext>
                  </a:extLst>
                </p:cNvPr>
                <p:cNvGrpSpPr/>
                <p:nvPr/>
              </p:nvGrpSpPr>
              <p:grpSpPr>
                <a:xfrm>
                  <a:off x="2384723" y="6358254"/>
                  <a:ext cx="788243" cy="635"/>
                  <a:chOff x="8174768" y="5132070"/>
                  <a:chExt cx="788243" cy="635"/>
                </a:xfrm>
              </p:grpSpPr>
              <p:cxnSp>
                <p:nvCxnSpPr>
                  <p:cNvPr id="629" name="Straight Connector 628">
                    <a:extLst>
                      <a:ext uri="{FF2B5EF4-FFF2-40B4-BE49-F238E27FC236}">
                        <a16:creationId xmlns:a16="http://schemas.microsoft.com/office/drawing/2014/main" id="{80ECD84E-0722-98EC-7904-3F6C95B6D1F3}"/>
                      </a:ext>
                    </a:extLst>
                  </p:cNvPr>
                  <p:cNvCxnSpPr>
                    <a:cxnSpLocks/>
                  </p:cNvCxnSpPr>
                  <p:nvPr/>
                </p:nvCxnSpPr>
                <p:spPr>
                  <a:xfrm>
                    <a:off x="8329445" y="5132070"/>
                    <a:ext cx="478889" cy="0"/>
                  </a:xfrm>
                  <a:prstGeom prst="line">
                    <a:avLst/>
                  </a:prstGeom>
                  <a:ln w="3937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30" name="Straight Connector 629">
                    <a:extLst>
                      <a:ext uri="{FF2B5EF4-FFF2-40B4-BE49-F238E27FC236}">
                        <a16:creationId xmlns:a16="http://schemas.microsoft.com/office/drawing/2014/main" id="{F9A70C45-92A2-82F4-EAD2-2BC533CB3766}"/>
                      </a:ext>
                    </a:extLst>
                  </p:cNvPr>
                  <p:cNvCxnSpPr>
                    <a:cxnSpLocks/>
                  </p:cNvCxnSpPr>
                  <p:nvPr/>
                </p:nvCxnSpPr>
                <p:spPr>
                  <a:xfrm>
                    <a:off x="8174768" y="5132070"/>
                    <a:ext cx="159757" cy="0"/>
                  </a:xfrm>
                  <a:prstGeom prst="line">
                    <a:avLst/>
                  </a:prstGeom>
                  <a:ln w="40640">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631" name="Straight Connector 630">
                    <a:extLst>
                      <a:ext uri="{FF2B5EF4-FFF2-40B4-BE49-F238E27FC236}">
                        <a16:creationId xmlns:a16="http://schemas.microsoft.com/office/drawing/2014/main" id="{0D4EC01C-F076-7BFE-BB43-1776A14620BD}"/>
                      </a:ext>
                    </a:extLst>
                  </p:cNvPr>
                  <p:cNvCxnSpPr>
                    <a:cxnSpLocks/>
                  </p:cNvCxnSpPr>
                  <p:nvPr/>
                </p:nvCxnSpPr>
                <p:spPr>
                  <a:xfrm>
                    <a:off x="8803254" y="5132705"/>
                    <a:ext cx="159757" cy="0"/>
                  </a:xfrm>
                  <a:prstGeom prst="line">
                    <a:avLst/>
                  </a:prstGeom>
                  <a:ln w="40640">
                    <a:solidFill>
                      <a:srgbClr val="00B050"/>
                    </a:solidFill>
                  </a:ln>
                </p:spPr>
                <p:style>
                  <a:lnRef idx="2">
                    <a:schemeClr val="accent1"/>
                  </a:lnRef>
                  <a:fillRef idx="0">
                    <a:schemeClr val="accent1"/>
                  </a:fillRef>
                  <a:effectRef idx="1">
                    <a:schemeClr val="accent1"/>
                  </a:effectRef>
                  <a:fontRef idx="minor">
                    <a:schemeClr val="tx1"/>
                  </a:fontRef>
                </p:style>
              </p:cxnSp>
            </p:grpSp>
            <p:grpSp>
              <p:nvGrpSpPr>
                <p:cNvPr id="625" name="Group 624">
                  <a:extLst>
                    <a:ext uri="{FF2B5EF4-FFF2-40B4-BE49-F238E27FC236}">
                      <a16:creationId xmlns:a16="http://schemas.microsoft.com/office/drawing/2014/main" id="{157E9579-EF7E-66CF-86AC-9DF961BCF57B}"/>
                    </a:ext>
                  </a:extLst>
                </p:cNvPr>
                <p:cNvGrpSpPr/>
                <p:nvPr/>
              </p:nvGrpSpPr>
              <p:grpSpPr>
                <a:xfrm>
                  <a:off x="2384723" y="6510654"/>
                  <a:ext cx="788243" cy="635"/>
                  <a:chOff x="8174768" y="5132070"/>
                  <a:chExt cx="788243" cy="635"/>
                </a:xfrm>
              </p:grpSpPr>
              <p:cxnSp>
                <p:nvCxnSpPr>
                  <p:cNvPr id="626" name="Straight Connector 625">
                    <a:extLst>
                      <a:ext uri="{FF2B5EF4-FFF2-40B4-BE49-F238E27FC236}">
                        <a16:creationId xmlns:a16="http://schemas.microsoft.com/office/drawing/2014/main" id="{66244DA5-8E90-3B00-285D-DF11808C32D1}"/>
                      </a:ext>
                    </a:extLst>
                  </p:cNvPr>
                  <p:cNvCxnSpPr>
                    <a:cxnSpLocks/>
                  </p:cNvCxnSpPr>
                  <p:nvPr/>
                </p:nvCxnSpPr>
                <p:spPr>
                  <a:xfrm>
                    <a:off x="8329445" y="5132070"/>
                    <a:ext cx="478889" cy="0"/>
                  </a:xfrm>
                  <a:prstGeom prst="line">
                    <a:avLst/>
                  </a:prstGeom>
                  <a:ln w="3937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27" name="Straight Connector 626">
                    <a:extLst>
                      <a:ext uri="{FF2B5EF4-FFF2-40B4-BE49-F238E27FC236}">
                        <a16:creationId xmlns:a16="http://schemas.microsoft.com/office/drawing/2014/main" id="{F881E4D3-4CD5-E5B0-23CD-8611F0CE8D26}"/>
                      </a:ext>
                    </a:extLst>
                  </p:cNvPr>
                  <p:cNvCxnSpPr>
                    <a:cxnSpLocks/>
                  </p:cNvCxnSpPr>
                  <p:nvPr/>
                </p:nvCxnSpPr>
                <p:spPr>
                  <a:xfrm>
                    <a:off x="8174768" y="5132070"/>
                    <a:ext cx="159757" cy="0"/>
                  </a:xfrm>
                  <a:prstGeom prst="line">
                    <a:avLst/>
                  </a:prstGeom>
                  <a:ln w="40640">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628" name="Straight Connector 627">
                    <a:extLst>
                      <a:ext uri="{FF2B5EF4-FFF2-40B4-BE49-F238E27FC236}">
                        <a16:creationId xmlns:a16="http://schemas.microsoft.com/office/drawing/2014/main" id="{11AD27E4-E6E5-91A6-36E7-AE9F06B7D1F2}"/>
                      </a:ext>
                    </a:extLst>
                  </p:cNvPr>
                  <p:cNvCxnSpPr>
                    <a:cxnSpLocks/>
                  </p:cNvCxnSpPr>
                  <p:nvPr/>
                </p:nvCxnSpPr>
                <p:spPr>
                  <a:xfrm>
                    <a:off x="8803254" y="5132705"/>
                    <a:ext cx="159757" cy="0"/>
                  </a:xfrm>
                  <a:prstGeom prst="line">
                    <a:avLst/>
                  </a:prstGeom>
                  <a:ln w="40640">
                    <a:solidFill>
                      <a:srgbClr val="00B050"/>
                    </a:solidFill>
                  </a:ln>
                </p:spPr>
                <p:style>
                  <a:lnRef idx="2">
                    <a:schemeClr val="accent1"/>
                  </a:lnRef>
                  <a:fillRef idx="0">
                    <a:schemeClr val="accent1"/>
                  </a:fillRef>
                  <a:effectRef idx="1">
                    <a:schemeClr val="accent1"/>
                  </a:effectRef>
                  <a:fontRef idx="minor">
                    <a:schemeClr val="tx1"/>
                  </a:fontRef>
                </p:style>
              </p:cxnSp>
            </p:grpSp>
            <p:grpSp>
              <p:nvGrpSpPr>
                <p:cNvPr id="192" name="Group 191">
                  <a:extLst>
                    <a:ext uri="{FF2B5EF4-FFF2-40B4-BE49-F238E27FC236}">
                      <a16:creationId xmlns:a16="http://schemas.microsoft.com/office/drawing/2014/main" id="{B217733F-A5B7-6E26-8DFB-344C54A71AD1}"/>
                    </a:ext>
                  </a:extLst>
                </p:cNvPr>
                <p:cNvGrpSpPr/>
                <p:nvPr/>
              </p:nvGrpSpPr>
              <p:grpSpPr>
                <a:xfrm>
                  <a:off x="3270982" y="6054832"/>
                  <a:ext cx="788243" cy="457200"/>
                  <a:chOff x="1567915" y="5924751"/>
                  <a:chExt cx="788243" cy="457200"/>
                </a:xfrm>
              </p:grpSpPr>
              <p:grpSp>
                <p:nvGrpSpPr>
                  <p:cNvPr id="193" name="Group 192">
                    <a:extLst>
                      <a:ext uri="{FF2B5EF4-FFF2-40B4-BE49-F238E27FC236}">
                        <a16:creationId xmlns:a16="http://schemas.microsoft.com/office/drawing/2014/main" id="{1992CFAD-4F3F-6B42-FF44-CF7693BD0B9E}"/>
                      </a:ext>
                    </a:extLst>
                  </p:cNvPr>
                  <p:cNvGrpSpPr/>
                  <p:nvPr/>
                </p:nvGrpSpPr>
                <p:grpSpPr>
                  <a:xfrm>
                    <a:off x="1567915" y="5924751"/>
                    <a:ext cx="788243" cy="0"/>
                    <a:chOff x="8174768" y="5132070"/>
                    <a:chExt cx="788243" cy="0"/>
                  </a:xfrm>
                </p:grpSpPr>
                <p:cxnSp>
                  <p:nvCxnSpPr>
                    <p:cNvPr id="206" name="Straight Connector 205">
                      <a:extLst>
                        <a:ext uri="{FF2B5EF4-FFF2-40B4-BE49-F238E27FC236}">
                          <a16:creationId xmlns:a16="http://schemas.microsoft.com/office/drawing/2014/main" id="{F7BC2EAA-E428-F1E8-243B-5B15D31C7235}"/>
                        </a:ext>
                      </a:extLst>
                    </p:cNvPr>
                    <p:cNvCxnSpPr>
                      <a:cxnSpLocks/>
                    </p:cNvCxnSpPr>
                    <p:nvPr/>
                  </p:nvCxnSpPr>
                  <p:spPr>
                    <a:xfrm>
                      <a:off x="8329445" y="5132070"/>
                      <a:ext cx="478889" cy="0"/>
                    </a:xfrm>
                    <a:prstGeom prst="line">
                      <a:avLst/>
                    </a:prstGeom>
                    <a:ln w="3937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07" name="Straight Connector 206">
                      <a:extLst>
                        <a:ext uri="{FF2B5EF4-FFF2-40B4-BE49-F238E27FC236}">
                          <a16:creationId xmlns:a16="http://schemas.microsoft.com/office/drawing/2014/main" id="{28BD6222-7C6A-193F-4A80-65624A36AAB4}"/>
                        </a:ext>
                      </a:extLst>
                    </p:cNvPr>
                    <p:cNvCxnSpPr>
                      <a:cxnSpLocks/>
                    </p:cNvCxnSpPr>
                    <p:nvPr/>
                  </p:nvCxnSpPr>
                  <p:spPr>
                    <a:xfrm>
                      <a:off x="8174768" y="5132070"/>
                      <a:ext cx="159757" cy="0"/>
                    </a:xfrm>
                    <a:prstGeom prst="line">
                      <a:avLst/>
                    </a:prstGeom>
                    <a:ln w="40640">
                      <a:solidFill>
                        <a:srgbClr val="993961"/>
                      </a:solidFill>
                    </a:ln>
                  </p:spPr>
                  <p:style>
                    <a:lnRef idx="2">
                      <a:schemeClr val="accent1"/>
                    </a:lnRef>
                    <a:fillRef idx="0">
                      <a:schemeClr val="accent1"/>
                    </a:fillRef>
                    <a:effectRef idx="1">
                      <a:schemeClr val="accent1"/>
                    </a:effectRef>
                    <a:fontRef idx="minor">
                      <a:schemeClr val="tx1"/>
                    </a:fontRef>
                  </p:style>
                </p:cxnSp>
                <p:cxnSp>
                  <p:nvCxnSpPr>
                    <p:cNvPr id="208" name="Straight Connector 207">
                      <a:extLst>
                        <a:ext uri="{FF2B5EF4-FFF2-40B4-BE49-F238E27FC236}">
                          <a16:creationId xmlns:a16="http://schemas.microsoft.com/office/drawing/2014/main" id="{C6C9F6CF-981A-3A66-8548-B7D4C6F5FB38}"/>
                        </a:ext>
                      </a:extLst>
                    </p:cNvPr>
                    <p:cNvCxnSpPr>
                      <a:cxnSpLocks/>
                    </p:cNvCxnSpPr>
                    <p:nvPr/>
                  </p:nvCxnSpPr>
                  <p:spPr>
                    <a:xfrm>
                      <a:off x="8803254" y="5132070"/>
                      <a:ext cx="159757" cy="0"/>
                    </a:xfrm>
                    <a:prstGeom prst="line">
                      <a:avLst/>
                    </a:prstGeom>
                    <a:ln w="40640">
                      <a:solidFill>
                        <a:srgbClr val="993961"/>
                      </a:solidFill>
                    </a:ln>
                  </p:spPr>
                  <p:style>
                    <a:lnRef idx="2">
                      <a:schemeClr val="accent1"/>
                    </a:lnRef>
                    <a:fillRef idx="0">
                      <a:schemeClr val="accent1"/>
                    </a:fillRef>
                    <a:effectRef idx="1">
                      <a:schemeClr val="accent1"/>
                    </a:effectRef>
                    <a:fontRef idx="minor">
                      <a:schemeClr val="tx1"/>
                    </a:fontRef>
                  </p:style>
                </p:cxnSp>
              </p:grpSp>
              <p:grpSp>
                <p:nvGrpSpPr>
                  <p:cNvPr id="194" name="Group 193">
                    <a:extLst>
                      <a:ext uri="{FF2B5EF4-FFF2-40B4-BE49-F238E27FC236}">
                        <a16:creationId xmlns:a16="http://schemas.microsoft.com/office/drawing/2014/main" id="{2A125DE5-7B58-485D-7770-DBE6634A9E3F}"/>
                      </a:ext>
                    </a:extLst>
                  </p:cNvPr>
                  <p:cNvGrpSpPr/>
                  <p:nvPr/>
                </p:nvGrpSpPr>
                <p:grpSpPr>
                  <a:xfrm>
                    <a:off x="1567915" y="6077151"/>
                    <a:ext cx="788243" cy="0"/>
                    <a:chOff x="8174768" y="5132070"/>
                    <a:chExt cx="788243" cy="0"/>
                  </a:xfrm>
                </p:grpSpPr>
                <p:cxnSp>
                  <p:nvCxnSpPr>
                    <p:cNvPr id="203" name="Straight Connector 202">
                      <a:extLst>
                        <a:ext uri="{FF2B5EF4-FFF2-40B4-BE49-F238E27FC236}">
                          <a16:creationId xmlns:a16="http://schemas.microsoft.com/office/drawing/2014/main" id="{2C834FB0-8EBF-582D-1494-25D322546EF8}"/>
                        </a:ext>
                      </a:extLst>
                    </p:cNvPr>
                    <p:cNvCxnSpPr>
                      <a:cxnSpLocks/>
                    </p:cNvCxnSpPr>
                    <p:nvPr/>
                  </p:nvCxnSpPr>
                  <p:spPr>
                    <a:xfrm>
                      <a:off x="8329445" y="5132070"/>
                      <a:ext cx="478889" cy="0"/>
                    </a:xfrm>
                    <a:prstGeom prst="line">
                      <a:avLst/>
                    </a:prstGeom>
                    <a:ln w="3937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04" name="Straight Connector 203">
                      <a:extLst>
                        <a:ext uri="{FF2B5EF4-FFF2-40B4-BE49-F238E27FC236}">
                          <a16:creationId xmlns:a16="http://schemas.microsoft.com/office/drawing/2014/main" id="{FE7954E5-3600-864F-2114-60919A609D5B}"/>
                        </a:ext>
                      </a:extLst>
                    </p:cNvPr>
                    <p:cNvCxnSpPr>
                      <a:cxnSpLocks/>
                    </p:cNvCxnSpPr>
                    <p:nvPr/>
                  </p:nvCxnSpPr>
                  <p:spPr>
                    <a:xfrm>
                      <a:off x="8174768" y="5132070"/>
                      <a:ext cx="159757" cy="0"/>
                    </a:xfrm>
                    <a:prstGeom prst="line">
                      <a:avLst/>
                    </a:prstGeom>
                    <a:ln w="40640">
                      <a:solidFill>
                        <a:srgbClr val="993961"/>
                      </a:solidFill>
                    </a:ln>
                  </p:spPr>
                  <p:style>
                    <a:lnRef idx="2">
                      <a:schemeClr val="accent1"/>
                    </a:lnRef>
                    <a:fillRef idx="0">
                      <a:schemeClr val="accent1"/>
                    </a:fillRef>
                    <a:effectRef idx="1">
                      <a:schemeClr val="accent1"/>
                    </a:effectRef>
                    <a:fontRef idx="minor">
                      <a:schemeClr val="tx1"/>
                    </a:fontRef>
                  </p:style>
                </p:cxnSp>
                <p:cxnSp>
                  <p:nvCxnSpPr>
                    <p:cNvPr id="205" name="Straight Connector 204">
                      <a:extLst>
                        <a:ext uri="{FF2B5EF4-FFF2-40B4-BE49-F238E27FC236}">
                          <a16:creationId xmlns:a16="http://schemas.microsoft.com/office/drawing/2014/main" id="{76E764A9-D57E-37CF-0440-1DFEDC09BC11}"/>
                        </a:ext>
                      </a:extLst>
                    </p:cNvPr>
                    <p:cNvCxnSpPr>
                      <a:cxnSpLocks/>
                    </p:cNvCxnSpPr>
                    <p:nvPr/>
                  </p:nvCxnSpPr>
                  <p:spPr>
                    <a:xfrm>
                      <a:off x="8803254" y="5132070"/>
                      <a:ext cx="159757" cy="0"/>
                    </a:xfrm>
                    <a:prstGeom prst="line">
                      <a:avLst/>
                    </a:prstGeom>
                    <a:ln w="40640">
                      <a:solidFill>
                        <a:srgbClr val="993961"/>
                      </a:solidFill>
                    </a:ln>
                  </p:spPr>
                  <p:style>
                    <a:lnRef idx="2">
                      <a:schemeClr val="accent1"/>
                    </a:lnRef>
                    <a:fillRef idx="0">
                      <a:schemeClr val="accent1"/>
                    </a:fillRef>
                    <a:effectRef idx="1">
                      <a:schemeClr val="accent1"/>
                    </a:effectRef>
                    <a:fontRef idx="minor">
                      <a:schemeClr val="tx1"/>
                    </a:fontRef>
                  </p:style>
                </p:cxnSp>
              </p:grpSp>
              <p:grpSp>
                <p:nvGrpSpPr>
                  <p:cNvPr id="195" name="Group 194">
                    <a:extLst>
                      <a:ext uri="{FF2B5EF4-FFF2-40B4-BE49-F238E27FC236}">
                        <a16:creationId xmlns:a16="http://schemas.microsoft.com/office/drawing/2014/main" id="{229B434A-455D-80A4-B468-3641E458F9BC}"/>
                      </a:ext>
                    </a:extLst>
                  </p:cNvPr>
                  <p:cNvGrpSpPr/>
                  <p:nvPr/>
                </p:nvGrpSpPr>
                <p:grpSpPr>
                  <a:xfrm>
                    <a:off x="1567915" y="6229551"/>
                    <a:ext cx="788243" cy="0"/>
                    <a:chOff x="8174768" y="5132070"/>
                    <a:chExt cx="788243" cy="0"/>
                  </a:xfrm>
                </p:grpSpPr>
                <p:cxnSp>
                  <p:nvCxnSpPr>
                    <p:cNvPr id="200" name="Straight Connector 199">
                      <a:extLst>
                        <a:ext uri="{FF2B5EF4-FFF2-40B4-BE49-F238E27FC236}">
                          <a16:creationId xmlns:a16="http://schemas.microsoft.com/office/drawing/2014/main" id="{D9C879D2-D9B4-4F1C-182B-AE73CEA958CA}"/>
                        </a:ext>
                      </a:extLst>
                    </p:cNvPr>
                    <p:cNvCxnSpPr>
                      <a:cxnSpLocks/>
                    </p:cNvCxnSpPr>
                    <p:nvPr/>
                  </p:nvCxnSpPr>
                  <p:spPr>
                    <a:xfrm>
                      <a:off x="8329445" y="5132070"/>
                      <a:ext cx="478889" cy="0"/>
                    </a:xfrm>
                    <a:prstGeom prst="line">
                      <a:avLst/>
                    </a:prstGeom>
                    <a:ln w="3937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01" name="Straight Connector 200">
                      <a:extLst>
                        <a:ext uri="{FF2B5EF4-FFF2-40B4-BE49-F238E27FC236}">
                          <a16:creationId xmlns:a16="http://schemas.microsoft.com/office/drawing/2014/main" id="{CEF53A89-18D9-588F-A24C-AA088DCBE2D9}"/>
                        </a:ext>
                      </a:extLst>
                    </p:cNvPr>
                    <p:cNvCxnSpPr>
                      <a:cxnSpLocks/>
                    </p:cNvCxnSpPr>
                    <p:nvPr/>
                  </p:nvCxnSpPr>
                  <p:spPr>
                    <a:xfrm>
                      <a:off x="8174768" y="5132070"/>
                      <a:ext cx="159757" cy="0"/>
                    </a:xfrm>
                    <a:prstGeom prst="line">
                      <a:avLst/>
                    </a:prstGeom>
                    <a:ln w="40640">
                      <a:solidFill>
                        <a:srgbClr val="993961"/>
                      </a:solidFill>
                    </a:ln>
                  </p:spPr>
                  <p:style>
                    <a:lnRef idx="2">
                      <a:schemeClr val="accent1"/>
                    </a:lnRef>
                    <a:fillRef idx="0">
                      <a:schemeClr val="accent1"/>
                    </a:fillRef>
                    <a:effectRef idx="1">
                      <a:schemeClr val="accent1"/>
                    </a:effectRef>
                    <a:fontRef idx="minor">
                      <a:schemeClr val="tx1"/>
                    </a:fontRef>
                  </p:style>
                </p:cxnSp>
                <p:cxnSp>
                  <p:nvCxnSpPr>
                    <p:cNvPr id="202" name="Straight Connector 201">
                      <a:extLst>
                        <a:ext uri="{FF2B5EF4-FFF2-40B4-BE49-F238E27FC236}">
                          <a16:creationId xmlns:a16="http://schemas.microsoft.com/office/drawing/2014/main" id="{930F403A-A067-A618-CA96-7402654E2243}"/>
                        </a:ext>
                      </a:extLst>
                    </p:cNvPr>
                    <p:cNvCxnSpPr>
                      <a:cxnSpLocks/>
                    </p:cNvCxnSpPr>
                    <p:nvPr/>
                  </p:nvCxnSpPr>
                  <p:spPr>
                    <a:xfrm>
                      <a:off x="8803254" y="5132070"/>
                      <a:ext cx="159757" cy="0"/>
                    </a:xfrm>
                    <a:prstGeom prst="line">
                      <a:avLst/>
                    </a:prstGeom>
                    <a:ln w="40640">
                      <a:solidFill>
                        <a:srgbClr val="993961"/>
                      </a:solidFill>
                    </a:ln>
                  </p:spPr>
                  <p:style>
                    <a:lnRef idx="2">
                      <a:schemeClr val="accent1"/>
                    </a:lnRef>
                    <a:fillRef idx="0">
                      <a:schemeClr val="accent1"/>
                    </a:fillRef>
                    <a:effectRef idx="1">
                      <a:schemeClr val="accent1"/>
                    </a:effectRef>
                    <a:fontRef idx="minor">
                      <a:schemeClr val="tx1"/>
                    </a:fontRef>
                  </p:style>
                </p:cxnSp>
              </p:grpSp>
              <p:grpSp>
                <p:nvGrpSpPr>
                  <p:cNvPr id="196" name="Group 195">
                    <a:extLst>
                      <a:ext uri="{FF2B5EF4-FFF2-40B4-BE49-F238E27FC236}">
                        <a16:creationId xmlns:a16="http://schemas.microsoft.com/office/drawing/2014/main" id="{2865A159-C055-B4C5-E595-400C4D3A0E2B}"/>
                      </a:ext>
                    </a:extLst>
                  </p:cNvPr>
                  <p:cNvGrpSpPr/>
                  <p:nvPr/>
                </p:nvGrpSpPr>
                <p:grpSpPr>
                  <a:xfrm>
                    <a:off x="1567915" y="6381951"/>
                    <a:ext cx="788243" cy="0"/>
                    <a:chOff x="8174768" y="5132070"/>
                    <a:chExt cx="788243" cy="0"/>
                  </a:xfrm>
                </p:grpSpPr>
                <p:cxnSp>
                  <p:nvCxnSpPr>
                    <p:cNvPr id="197" name="Straight Connector 196">
                      <a:extLst>
                        <a:ext uri="{FF2B5EF4-FFF2-40B4-BE49-F238E27FC236}">
                          <a16:creationId xmlns:a16="http://schemas.microsoft.com/office/drawing/2014/main" id="{A4F26E26-9CAE-228B-22AF-B65A6475F9F8}"/>
                        </a:ext>
                      </a:extLst>
                    </p:cNvPr>
                    <p:cNvCxnSpPr>
                      <a:cxnSpLocks/>
                    </p:cNvCxnSpPr>
                    <p:nvPr/>
                  </p:nvCxnSpPr>
                  <p:spPr>
                    <a:xfrm>
                      <a:off x="8329445" y="5132070"/>
                      <a:ext cx="478889" cy="0"/>
                    </a:xfrm>
                    <a:prstGeom prst="line">
                      <a:avLst/>
                    </a:prstGeom>
                    <a:ln w="3937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8" name="Straight Connector 197">
                      <a:extLst>
                        <a:ext uri="{FF2B5EF4-FFF2-40B4-BE49-F238E27FC236}">
                          <a16:creationId xmlns:a16="http://schemas.microsoft.com/office/drawing/2014/main" id="{9F3866A6-D337-0196-ED16-808A97CF0A60}"/>
                        </a:ext>
                      </a:extLst>
                    </p:cNvPr>
                    <p:cNvCxnSpPr>
                      <a:cxnSpLocks/>
                    </p:cNvCxnSpPr>
                    <p:nvPr/>
                  </p:nvCxnSpPr>
                  <p:spPr>
                    <a:xfrm>
                      <a:off x="8174768" y="5132070"/>
                      <a:ext cx="159757" cy="0"/>
                    </a:xfrm>
                    <a:prstGeom prst="line">
                      <a:avLst/>
                    </a:prstGeom>
                    <a:ln w="40640">
                      <a:solidFill>
                        <a:srgbClr val="993961"/>
                      </a:solidFill>
                    </a:ln>
                  </p:spPr>
                  <p:style>
                    <a:lnRef idx="2">
                      <a:schemeClr val="accent1"/>
                    </a:lnRef>
                    <a:fillRef idx="0">
                      <a:schemeClr val="accent1"/>
                    </a:fillRef>
                    <a:effectRef idx="1">
                      <a:schemeClr val="accent1"/>
                    </a:effectRef>
                    <a:fontRef idx="minor">
                      <a:schemeClr val="tx1"/>
                    </a:fontRef>
                  </p:style>
                </p:cxnSp>
                <p:cxnSp>
                  <p:nvCxnSpPr>
                    <p:cNvPr id="199" name="Straight Connector 198">
                      <a:extLst>
                        <a:ext uri="{FF2B5EF4-FFF2-40B4-BE49-F238E27FC236}">
                          <a16:creationId xmlns:a16="http://schemas.microsoft.com/office/drawing/2014/main" id="{5ED61ED6-1366-E948-15AF-A913AF2C2AFB}"/>
                        </a:ext>
                      </a:extLst>
                    </p:cNvPr>
                    <p:cNvCxnSpPr>
                      <a:cxnSpLocks/>
                    </p:cNvCxnSpPr>
                    <p:nvPr/>
                  </p:nvCxnSpPr>
                  <p:spPr>
                    <a:xfrm>
                      <a:off x="8803254" y="5132070"/>
                      <a:ext cx="159757" cy="0"/>
                    </a:xfrm>
                    <a:prstGeom prst="line">
                      <a:avLst/>
                    </a:prstGeom>
                    <a:ln w="40640">
                      <a:solidFill>
                        <a:srgbClr val="993961"/>
                      </a:solidFill>
                    </a:ln>
                  </p:spPr>
                  <p:style>
                    <a:lnRef idx="2">
                      <a:schemeClr val="accent1"/>
                    </a:lnRef>
                    <a:fillRef idx="0">
                      <a:schemeClr val="accent1"/>
                    </a:fillRef>
                    <a:effectRef idx="1">
                      <a:schemeClr val="accent1"/>
                    </a:effectRef>
                    <a:fontRef idx="minor">
                      <a:schemeClr val="tx1"/>
                    </a:fontRef>
                  </p:style>
                </p:cxnSp>
              </p:grpSp>
            </p:grpSp>
            <p:sp>
              <p:nvSpPr>
                <p:cNvPr id="214" name="TextBox 213">
                  <a:extLst>
                    <a:ext uri="{FF2B5EF4-FFF2-40B4-BE49-F238E27FC236}">
                      <a16:creationId xmlns:a16="http://schemas.microsoft.com/office/drawing/2014/main" id="{8E3E0C9F-B6A4-16E1-830C-05D8EC01E4A5}"/>
                    </a:ext>
                  </a:extLst>
                </p:cNvPr>
                <p:cNvSpPr txBox="1"/>
                <p:nvPr/>
              </p:nvSpPr>
              <p:spPr>
                <a:xfrm>
                  <a:off x="1872085" y="6533701"/>
                  <a:ext cx="1818126" cy="246221"/>
                </a:xfrm>
                <a:prstGeom prst="rect">
                  <a:avLst/>
                </a:prstGeom>
                <a:noFill/>
              </p:spPr>
              <p:txBody>
                <a:bodyPr wrap="none" rtlCol="0">
                  <a:spAutoFit/>
                </a:bodyPr>
                <a:lstStyle/>
                <a:p>
                  <a:pPr algn="ctr"/>
                  <a:r>
                    <a:rPr lang="en-US" sz="1000"/>
                    <a:t>Barcoded selected fragments</a:t>
                  </a:r>
                </a:p>
              </p:txBody>
            </p:sp>
          </p:grpSp>
          <p:sp>
            <p:nvSpPr>
              <p:cNvPr id="807" name="TextBox 806">
                <a:extLst>
                  <a:ext uri="{FF2B5EF4-FFF2-40B4-BE49-F238E27FC236}">
                    <a16:creationId xmlns:a16="http://schemas.microsoft.com/office/drawing/2014/main" id="{28AC49BA-E725-F9F8-D1F7-1954D6F147BB}"/>
                  </a:ext>
                </a:extLst>
              </p:cNvPr>
              <p:cNvSpPr txBox="1"/>
              <p:nvPr/>
            </p:nvSpPr>
            <p:spPr>
              <a:xfrm>
                <a:off x="1368440" y="5338353"/>
                <a:ext cx="702436" cy="246221"/>
              </a:xfrm>
              <a:prstGeom prst="rect">
                <a:avLst/>
              </a:prstGeom>
              <a:noFill/>
            </p:spPr>
            <p:txBody>
              <a:bodyPr wrap="none" rtlCol="0">
                <a:spAutoFit/>
              </a:bodyPr>
              <a:lstStyle/>
              <a:p>
                <a:pPr algn="ctr"/>
                <a:r>
                  <a:rPr lang="en-US" sz="1000"/>
                  <a:t>Sample 1</a:t>
                </a:r>
              </a:p>
            </p:txBody>
          </p:sp>
          <p:sp>
            <p:nvSpPr>
              <p:cNvPr id="810" name="TextBox 809">
                <a:extLst>
                  <a:ext uri="{FF2B5EF4-FFF2-40B4-BE49-F238E27FC236}">
                    <a16:creationId xmlns:a16="http://schemas.microsoft.com/office/drawing/2014/main" id="{5BEF1144-6B58-6ECA-6875-AD49BC20009A}"/>
                  </a:ext>
                </a:extLst>
              </p:cNvPr>
              <p:cNvSpPr txBox="1"/>
              <p:nvPr/>
            </p:nvSpPr>
            <p:spPr>
              <a:xfrm>
                <a:off x="2665468" y="5349564"/>
                <a:ext cx="1074332" cy="246221"/>
              </a:xfrm>
              <a:prstGeom prst="rect">
                <a:avLst/>
              </a:prstGeom>
              <a:noFill/>
            </p:spPr>
            <p:txBody>
              <a:bodyPr wrap="none" rtlCol="0">
                <a:spAutoFit/>
              </a:bodyPr>
              <a:lstStyle/>
              <a:p>
                <a:pPr algn="ctr"/>
                <a:r>
                  <a:rPr lang="en-US" sz="1000"/>
                  <a:t>Sample 2        </a:t>
                </a:r>
                <a:r>
                  <a:rPr lang="en-US" sz="1000" b="1"/>
                  <a:t>. . .</a:t>
                </a:r>
              </a:p>
            </p:txBody>
          </p:sp>
          <p:sp>
            <p:nvSpPr>
              <p:cNvPr id="812" name="TextBox 811">
                <a:extLst>
                  <a:ext uri="{FF2B5EF4-FFF2-40B4-BE49-F238E27FC236}">
                    <a16:creationId xmlns:a16="http://schemas.microsoft.com/office/drawing/2014/main" id="{BD649038-33A1-D90C-4528-280E053B3E10}"/>
                  </a:ext>
                </a:extLst>
              </p:cNvPr>
              <p:cNvSpPr txBox="1"/>
              <p:nvPr/>
            </p:nvSpPr>
            <p:spPr>
              <a:xfrm>
                <a:off x="3704586" y="5338837"/>
                <a:ext cx="704039" cy="246221"/>
              </a:xfrm>
              <a:prstGeom prst="rect">
                <a:avLst/>
              </a:prstGeom>
              <a:noFill/>
            </p:spPr>
            <p:txBody>
              <a:bodyPr wrap="none" rtlCol="0">
                <a:spAutoFit/>
              </a:bodyPr>
              <a:lstStyle/>
              <a:p>
                <a:pPr algn="ctr"/>
                <a:r>
                  <a:rPr lang="en-US" sz="1000"/>
                  <a:t>Sample n</a:t>
                </a:r>
              </a:p>
            </p:txBody>
          </p:sp>
          <p:cxnSp>
            <p:nvCxnSpPr>
              <p:cNvPr id="814" name="Connector: Curved 813">
                <a:extLst>
                  <a:ext uri="{FF2B5EF4-FFF2-40B4-BE49-F238E27FC236}">
                    <a16:creationId xmlns:a16="http://schemas.microsoft.com/office/drawing/2014/main" id="{D8CA29D1-770A-7006-6838-B77D6A16C187}"/>
                  </a:ext>
                </a:extLst>
              </p:cNvPr>
              <p:cNvCxnSpPr>
                <a:cxnSpLocks/>
              </p:cNvCxnSpPr>
              <p:nvPr/>
            </p:nvCxnSpPr>
            <p:spPr>
              <a:xfrm rot="16200000" flipH="1">
                <a:off x="1653084" y="5599153"/>
                <a:ext cx="297299" cy="217273"/>
              </a:xfrm>
              <a:prstGeom prst="curved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17" name="Connector: Curved 816">
                <a:extLst>
                  <a:ext uri="{FF2B5EF4-FFF2-40B4-BE49-F238E27FC236}">
                    <a16:creationId xmlns:a16="http://schemas.microsoft.com/office/drawing/2014/main" id="{A3EF8314-5FDF-4ADC-2342-D1C433D2793E}"/>
                  </a:ext>
                </a:extLst>
              </p:cNvPr>
              <p:cNvCxnSpPr>
                <a:cxnSpLocks/>
              </p:cNvCxnSpPr>
              <p:nvPr/>
            </p:nvCxnSpPr>
            <p:spPr>
              <a:xfrm rot="5400000">
                <a:off x="2756219" y="5594011"/>
                <a:ext cx="290846" cy="234012"/>
              </a:xfrm>
              <a:prstGeom prst="curvedConnector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19" name="Connector: Curved 818">
                <a:extLst>
                  <a:ext uri="{FF2B5EF4-FFF2-40B4-BE49-F238E27FC236}">
                    <a16:creationId xmlns:a16="http://schemas.microsoft.com/office/drawing/2014/main" id="{6BFF0A89-7C17-6B01-8B64-575B0D7AFA4A}"/>
                  </a:ext>
                </a:extLst>
              </p:cNvPr>
              <p:cNvCxnSpPr/>
              <p:nvPr/>
            </p:nvCxnSpPr>
            <p:spPr>
              <a:xfrm rot="5400000">
                <a:off x="3756077" y="5568472"/>
                <a:ext cx="284089" cy="278333"/>
              </a:xfrm>
              <a:prstGeom prst="curvedConnector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93" name="Straight Arrow Connector 692">
                <a:extLst>
                  <a:ext uri="{FF2B5EF4-FFF2-40B4-BE49-F238E27FC236}">
                    <a16:creationId xmlns:a16="http://schemas.microsoft.com/office/drawing/2014/main" id="{F034DE59-12DE-07A9-8859-E01766A71BB9}"/>
                  </a:ext>
                </a:extLst>
              </p:cNvPr>
              <p:cNvCxnSpPr>
                <a:cxnSpLocks/>
              </p:cNvCxnSpPr>
              <p:nvPr/>
            </p:nvCxnSpPr>
            <p:spPr>
              <a:xfrm>
                <a:off x="4247278" y="6457288"/>
                <a:ext cx="564920" cy="651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grpSp>
          <p:nvGrpSpPr>
            <p:cNvPr id="513" name="Group 512">
              <a:extLst>
                <a:ext uri="{FF2B5EF4-FFF2-40B4-BE49-F238E27FC236}">
                  <a16:creationId xmlns:a16="http://schemas.microsoft.com/office/drawing/2014/main" id="{EA5DF58E-59D6-5F64-72A0-39F784DD3072}"/>
                </a:ext>
              </a:extLst>
            </p:cNvPr>
            <p:cNvGrpSpPr/>
            <p:nvPr/>
          </p:nvGrpSpPr>
          <p:grpSpPr>
            <a:xfrm>
              <a:off x="4641398" y="1769226"/>
              <a:ext cx="5888367" cy="2948460"/>
              <a:chOff x="4641398" y="1769226"/>
              <a:chExt cx="5888367" cy="2948460"/>
            </a:xfrm>
          </p:grpSpPr>
          <p:sp>
            <p:nvSpPr>
              <p:cNvPr id="518" name="Rectangle: Rounded Corners 517">
                <a:extLst>
                  <a:ext uri="{FF2B5EF4-FFF2-40B4-BE49-F238E27FC236}">
                    <a16:creationId xmlns:a16="http://schemas.microsoft.com/office/drawing/2014/main" id="{3246F499-1B6D-C60B-982C-DC365D8D42A8}"/>
                  </a:ext>
                </a:extLst>
              </p:cNvPr>
              <p:cNvSpPr/>
              <p:nvPr/>
            </p:nvSpPr>
            <p:spPr>
              <a:xfrm>
                <a:off x="4641398" y="1831998"/>
                <a:ext cx="5888367" cy="2885688"/>
              </a:xfrm>
              <a:prstGeom prst="roundRect">
                <a:avLst>
                  <a:gd name="adj" fmla="val 10896"/>
                </a:avLst>
              </a:prstGeom>
              <a:solidFill>
                <a:srgbClr val="FFF2D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7" name="Rectangle: Rounded Corners 786">
                <a:extLst>
                  <a:ext uri="{FF2B5EF4-FFF2-40B4-BE49-F238E27FC236}">
                    <a16:creationId xmlns:a16="http://schemas.microsoft.com/office/drawing/2014/main" id="{11314287-7DEC-335D-9F40-8E08D1F94BE8}"/>
                  </a:ext>
                </a:extLst>
              </p:cNvPr>
              <p:cNvSpPr/>
              <p:nvPr/>
            </p:nvSpPr>
            <p:spPr>
              <a:xfrm>
                <a:off x="4694920" y="1986297"/>
                <a:ext cx="5791409" cy="1216393"/>
              </a:xfrm>
              <a:prstGeom prst="roundRect">
                <a:avLst/>
              </a:prstGeom>
              <a:solidFill>
                <a:srgbClr val="FFF7E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89" name="Group 788">
                <a:extLst>
                  <a:ext uri="{FF2B5EF4-FFF2-40B4-BE49-F238E27FC236}">
                    <a16:creationId xmlns:a16="http://schemas.microsoft.com/office/drawing/2014/main" id="{7BC33EDB-9721-4B90-732D-45857645F8FF}"/>
                  </a:ext>
                </a:extLst>
              </p:cNvPr>
              <p:cNvGrpSpPr/>
              <p:nvPr/>
            </p:nvGrpSpPr>
            <p:grpSpPr>
              <a:xfrm>
                <a:off x="6704990" y="2156374"/>
                <a:ext cx="1436162" cy="346997"/>
                <a:chOff x="5055296" y="3646704"/>
                <a:chExt cx="1943663" cy="496536"/>
              </a:xfrm>
            </p:grpSpPr>
            <p:cxnSp>
              <p:nvCxnSpPr>
                <p:cNvPr id="811" name="Straight Connector 810">
                  <a:extLst>
                    <a:ext uri="{FF2B5EF4-FFF2-40B4-BE49-F238E27FC236}">
                      <a16:creationId xmlns:a16="http://schemas.microsoft.com/office/drawing/2014/main" id="{B9DE9F15-0E8F-145B-8A5F-7FFF751BA2A1}"/>
                    </a:ext>
                  </a:extLst>
                </p:cNvPr>
                <p:cNvCxnSpPr>
                  <a:cxnSpLocks/>
                </p:cNvCxnSpPr>
                <p:nvPr/>
              </p:nvCxnSpPr>
              <p:spPr>
                <a:xfrm>
                  <a:off x="5227206" y="3886723"/>
                  <a:ext cx="1366651" cy="0"/>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800" name="Group 799">
                  <a:extLst>
                    <a:ext uri="{FF2B5EF4-FFF2-40B4-BE49-F238E27FC236}">
                      <a16:creationId xmlns:a16="http://schemas.microsoft.com/office/drawing/2014/main" id="{B7D60DE8-06FB-6816-362B-FBE9E8B3FC4E}"/>
                    </a:ext>
                  </a:extLst>
                </p:cNvPr>
                <p:cNvGrpSpPr/>
                <p:nvPr/>
              </p:nvGrpSpPr>
              <p:grpSpPr>
                <a:xfrm>
                  <a:off x="5055296" y="4004822"/>
                  <a:ext cx="1856425" cy="0"/>
                  <a:chOff x="6350396" y="3127418"/>
                  <a:chExt cx="1856425" cy="0"/>
                </a:xfrm>
              </p:grpSpPr>
              <p:cxnSp>
                <p:nvCxnSpPr>
                  <p:cNvPr id="808" name="Straight Connector 807">
                    <a:extLst>
                      <a:ext uri="{FF2B5EF4-FFF2-40B4-BE49-F238E27FC236}">
                        <a16:creationId xmlns:a16="http://schemas.microsoft.com/office/drawing/2014/main" id="{76BAE9FC-58FE-268E-76A9-092245F7DB94}"/>
                      </a:ext>
                    </a:extLst>
                  </p:cNvPr>
                  <p:cNvCxnSpPr>
                    <a:cxnSpLocks/>
                  </p:cNvCxnSpPr>
                  <p:nvPr/>
                </p:nvCxnSpPr>
                <p:spPr>
                  <a:xfrm>
                    <a:off x="7302653" y="3127418"/>
                    <a:ext cx="904168" cy="0"/>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09" name="Straight Connector 808">
                    <a:extLst>
                      <a:ext uri="{FF2B5EF4-FFF2-40B4-BE49-F238E27FC236}">
                        <a16:creationId xmlns:a16="http://schemas.microsoft.com/office/drawing/2014/main" id="{047B0FB1-5FD1-3988-7D14-D0CA32DEA3B6}"/>
                      </a:ext>
                    </a:extLst>
                  </p:cNvPr>
                  <p:cNvCxnSpPr>
                    <a:cxnSpLocks/>
                  </p:cNvCxnSpPr>
                  <p:nvPr/>
                </p:nvCxnSpPr>
                <p:spPr>
                  <a:xfrm>
                    <a:off x="6350396" y="3127418"/>
                    <a:ext cx="842311" cy="0"/>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grpSp>
            <p:cxnSp>
              <p:nvCxnSpPr>
                <p:cNvPr id="805" name="Straight Connector 804">
                  <a:extLst>
                    <a:ext uri="{FF2B5EF4-FFF2-40B4-BE49-F238E27FC236}">
                      <a16:creationId xmlns:a16="http://schemas.microsoft.com/office/drawing/2014/main" id="{05FAB0CC-45ED-BF3A-993F-7A18811B2552}"/>
                    </a:ext>
                  </a:extLst>
                </p:cNvPr>
                <p:cNvCxnSpPr>
                  <a:cxnSpLocks/>
                </p:cNvCxnSpPr>
                <p:nvPr/>
              </p:nvCxnSpPr>
              <p:spPr>
                <a:xfrm>
                  <a:off x="5320563" y="4143240"/>
                  <a:ext cx="1678396" cy="0"/>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802" name="Group 801">
                  <a:extLst>
                    <a:ext uri="{FF2B5EF4-FFF2-40B4-BE49-F238E27FC236}">
                      <a16:creationId xmlns:a16="http://schemas.microsoft.com/office/drawing/2014/main" id="{6C758189-C667-F38B-AF9E-143719E8EC35}"/>
                    </a:ext>
                  </a:extLst>
                </p:cNvPr>
                <p:cNvGrpSpPr/>
                <p:nvPr/>
              </p:nvGrpSpPr>
              <p:grpSpPr>
                <a:xfrm>
                  <a:off x="5399086" y="3646704"/>
                  <a:ext cx="1398653" cy="121920"/>
                  <a:chOff x="6598394" y="3005498"/>
                  <a:chExt cx="1398653" cy="121920"/>
                </a:xfrm>
              </p:grpSpPr>
              <p:cxnSp>
                <p:nvCxnSpPr>
                  <p:cNvPr id="803" name="Straight Connector 802">
                    <a:extLst>
                      <a:ext uri="{FF2B5EF4-FFF2-40B4-BE49-F238E27FC236}">
                        <a16:creationId xmlns:a16="http://schemas.microsoft.com/office/drawing/2014/main" id="{B1B4F48C-3557-7E80-7FD4-9EA228FBE0D1}"/>
                      </a:ext>
                    </a:extLst>
                  </p:cNvPr>
                  <p:cNvCxnSpPr>
                    <a:cxnSpLocks/>
                  </p:cNvCxnSpPr>
                  <p:nvPr/>
                </p:nvCxnSpPr>
                <p:spPr>
                  <a:xfrm>
                    <a:off x="6865739" y="3005498"/>
                    <a:ext cx="853638" cy="0"/>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04" name="Straight Connector 803">
                    <a:extLst>
                      <a:ext uri="{FF2B5EF4-FFF2-40B4-BE49-F238E27FC236}">
                        <a16:creationId xmlns:a16="http://schemas.microsoft.com/office/drawing/2014/main" id="{438492F1-F763-E674-4AC2-5B35042301B1}"/>
                      </a:ext>
                    </a:extLst>
                  </p:cNvPr>
                  <p:cNvCxnSpPr>
                    <a:cxnSpLocks/>
                  </p:cNvCxnSpPr>
                  <p:nvPr/>
                </p:nvCxnSpPr>
                <p:spPr>
                  <a:xfrm>
                    <a:off x="6598394" y="3127418"/>
                    <a:ext cx="1398653" cy="0"/>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grpSp>
          </p:grpSp>
          <p:grpSp>
            <p:nvGrpSpPr>
              <p:cNvPr id="790" name="Group 789">
                <a:extLst>
                  <a:ext uri="{FF2B5EF4-FFF2-40B4-BE49-F238E27FC236}">
                    <a16:creationId xmlns:a16="http://schemas.microsoft.com/office/drawing/2014/main" id="{635679BE-8360-5CE6-489D-ADB3D56D7C53}"/>
                  </a:ext>
                </a:extLst>
              </p:cNvPr>
              <p:cNvGrpSpPr/>
              <p:nvPr/>
            </p:nvGrpSpPr>
            <p:grpSpPr>
              <a:xfrm>
                <a:off x="4758006" y="2153782"/>
                <a:ext cx="1311470" cy="349589"/>
                <a:chOff x="5102907" y="3768624"/>
                <a:chExt cx="1763972" cy="476216"/>
              </a:xfrm>
            </p:grpSpPr>
            <p:grpSp>
              <p:nvGrpSpPr>
                <p:cNvPr id="791" name="Group 790">
                  <a:extLst>
                    <a:ext uri="{FF2B5EF4-FFF2-40B4-BE49-F238E27FC236}">
                      <a16:creationId xmlns:a16="http://schemas.microsoft.com/office/drawing/2014/main" id="{A51AE6F2-AB17-1D6F-389F-C566BDCCB59E}"/>
                    </a:ext>
                  </a:extLst>
                </p:cNvPr>
                <p:cNvGrpSpPr/>
                <p:nvPr/>
              </p:nvGrpSpPr>
              <p:grpSpPr>
                <a:xfrm>
                  <a:off x="5176406" y="3886723"/>
                  <a:ext cx="1591661" cy="0"/>
                  <a:chOff x="6623906" y="3127418"/>
                  <a:chExt cx="1591661" cy="0"/>
                </a:xfrm>
              </p:grpSpPr>
              <p:cxnSp>
                <p:nvCxnSpPr>
                  <p:cNvPr id="797" name="Straight Connector 796">
                    <a:extLst>
                      <a:ext uri="{FF2B5EF4-FFF2-40B4-BE49-F238E27FC236}">
                        <a16:creationId xmlns:a16="http://schemas.microsoft.com/office/drawing/2014/main" id="{2B624550-836E-58E5-F4A1-D17EE2F8D30F}"/>
                      </a:ext>
                    </a:extLst>
                  </p:cNvPr>
                  <p:cNvCxnSpPr>
                    <a:cxnSpLocks/>
                  </p:cNvCxnSpPr>
                  <p:nvPr/>
                </p:nvCxnSpPr>
                <p:spPr>
                  <a:xfrm>
                    <a:off x="7675872" y="3127418"/>
                    <a:ext cx="539695" cy="0"/>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98" name="Straight Connector 797">
                    <a:extLst>
                      <a:ext uri="{FF2B5EF4-FFF2-40B4-BE49-F238E27FC236}">
                        <a16:creationId xmlns:a16="http://schemas.microsoft.com/office/drawing/2014/main" id="{56F2A91E-37F6-BBC0-E61F-609BB3574660}"/>
                      </a:ext>
                    </a:extLst>
                  </p:cNvPr>
                  <p:cNvCxnSpPr>
                    <a:cxnSpLocks/>
                  </p:cNvCxnSpPr>
                  <p:nvPr/>
                </p:nvCxnSpPr>
                <p:spPr>
                  <a:xfrm>
                    <a:off x="6623906" y="3127418"/>
                    <a:ext cx="950124" cy="0"/>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grpSp>
            <p:cxnSp>
              <p:nvCxnSpPr>
                <p:cNvPr id="792" name="Straight Connector 791">
                  <a:extLst>
                    <a:ext uri="{FF2B5EF4-FFF2-40B4-BE49-F238E27FC236}">
                      <a16:creationId xmlns:a16="http://schemas.microsoft.com/office/drawing/2014/main" id="{E683FCCE-BF21-A07B-6476-A91B482BA858}"/>
                    </a:ext>
                  </a:extLst>
                </p:cNvPr>
                <p:cNvCxnSpPr>
                  <a:cxnSpLocks/>
                </p:cNvCxnSpPr>
                <p:nvPr/>
              </p:nvCxnSpPr>
              <p:spPr>
                <a:xfrm>
                  <a:off x="5102907" y="4004822"/>
                  <a:ext cx="1468390" cy="0"/>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793" name="Group 792">
                  <a:extLst>
                    <a:ext uri="{FF2B5EF4-FFF2-40B4-BE49-F238E27FC236}">
                      <a16:creationId xmlns:a16="http://schemas.microsoft.com/office/drawing/2014/main" id="{81C3561F-6C85-FB55-DF4B-E64048598E68}"/>
                    </a:ext>
                  </a:extLst>
                </p:cNvPr>
                <p:cNvGrpSpPr/>
                <p:nvPr/>
              </p:nvGrpSpPr>
              <p:grpSpPr>
                <a:xfrm>
                  <a:off x="5439869" y="4122920"/>
                  <a:ext cx="1427010" cy="121920"/>
                  <a:chOff x="6582569" y="3127418"/>
                  <a:chExt cx="1427010" cy="121920"/>
                </a:xfrm>
              </p:grpSpPr>
              <p:cxnSp>
                <p:nvCxnSpPr>
                  <p:cNvPr id="795" name="Straight Connector 794">
                    <a:extLst>
                      <a:ext uri="{FF2B5EF4-FFF2-40B4-BE49-F238E27FC236}">
                        <a16:creationId xmlns:a16="http://schemas.microsoft.com/office/drawing/2014/main" id="{ED84ECCC-0293-9412-66FB-598C18F97693}"/>
                      </a:ext>
                    </a:extLst>
                  </p:cNvPr>
                  <p:cNvCxnSpPr>
                    <a:cxnSpLocks/>
                  </p:cNvCxnSpPr>
                  <p:nvPr/>
                </p:nvCxnSpPr>
                <p:spPr>
                  <a:xfrm>
                    <a:off x="7193758" y="3127418"/>
                    <a:ext cx="815821" cy="0"/>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96" name="Straight Connector 795">
                    <a:extLst>
                      <a:ext uri="{FF2B5EF4-FFF2-40B4-BE49-F238E27FC236}">
                        <a16:creationId xmlns:a16="http://schemas.microsoft.com/office/drawing/2014/main" id="{06BA7A09-1463-33DB-C23D-F0FF16E4A7AA}"/>
                      </a:ext>
                    </a:extLst>
                  </p:cNvPr>
                  <p:cNvCxnSpPr>
                    <a:cxnSpLocks/>
                  </p:cNvCxnSpPr>
                  <p:nvPr/>
                </p:nvCxnSpPr>
                <p:spPr>
                  <a:xfrm>
                    <a:off x="6582569" y="3249338"/>
                    <a:ext cx="965492" cy="0"/>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grpSp>
            <p:cxnSp>
              <p:nvCxnSpPr>
                <p:cNvPr id="794" name="Straight Connector 793">
                  <a:extLst>
                    <a:ext uri="{FF2B5EF4-FFF2-40B4-BE49-F238E27FC236}">
                      <a16:creationId xmlns:a16="http://schemas.microsoft.com/office/drawing/2014/main" id="{B0BA5C6D-63F8-5CD3-6F35-CFD289E520DD}"/>
                    </a:ext>
                  </a:extLst>
                </p:cNvPr>
                <p:cNvCxnSpPr>
                  <a:cxnSpLocks/>
                </p:cNvCxnSpPr>
                <p:nvPr/>
              </p:nvCxnSpPr>
              <p:spPr>
                <a:xfrm>
                  <a:off x="5643751" y="3768624"/>
                  <a:ext cx="745888" cy="0"/>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724" name="TextBox 723">
                <a:extLst>
                  <a:ext uri="{FF2B5EF4-FFF2-40B4-BE49-F238E27FC236}">
                    <a16:creationId xmlns:a16="http://schemas.microsoft.com/office/drawing/2014/main" id="{0DFCEEE7-E98F-D6DF-6DAB-909F837D7916}"/>
                  </a:ext>
                </a:extLst>
              </p:cNvPr>
              <p:cNvSpPr txBox="1"/>
              <p:nvPr/>
            </p:nvSpPr>
            <p:spPr>
              <a:xfrm>
                <a:off x="6019822" y="2763144"/>
                <a:ext cx="1388522" cy="246221"/>
              </a:xfrm>
              <a:prstGeom prst="rect">
                <a:avLst/>
              </a:prstGeom>
              <a:noFill/>
            </p:spPr>
            <p:txBody>
              <a:bodyPr wrap="none" rtlCol="0">
                <a:spAutoFit/>
              </a:bodyPr>
              <a:lstStyle/>
              <a:p>
                <a:pPr algn="ctr"/>
                <a:r>
                  <a:rPr lang="en-US" sz="1000"/>
                  <a:t>Unassembled contigs</a:t>
                </a:r>
              </a:p>
            </p:txBody>
          </p:sp>
          <p:sp>
            <p:nvSpPr>
              <p:cNvPr id="726" name="TextBox 725">
                <a:extLst>
                  <a:ext uri="{FF2B5EF4-FFF2-40B4-BE49-F238E27FC236}">
                    <a16:creationId xmlns:a16="http://schemas.microsoft.com/office/drawing/2014/main" id="{28F120EC-5566-FC32-7B8E-DAD40C0AB51F}"/>
                  </a:ext>
                </a:extLst>
              </p:cNvPr>
              <p:cNvSpPr txBox="1"/>
              <p:nvPr/>
            </p:nvSpPr>
            <p:spPr>
              <a:xfrm>
                <a:off x="4906933" y="2521827"/>
                <a:ext cx="1039067" cy="246221"/>
              </a:xfrm>
              <a:prstGeom prst="rect">
                <a:avLst/>
              </a:prstGeom>
              <a:noFill/>
            </p:spPr>
            <p:txBody>
              <a:bodyPr wrap="none" rtlCol="0">
                <a:spAutoFit/>
              </a:bodyPr>
              <a:lstStyle/>
              <a:p>
                <a:pPr algn="ctr"/>
                <a:r>
                  <a:rPr lang="en-US" sz="1000"/>
                  <a:t>Filtered contigs</a:t>
                </a:r>
              </a:p>
            </p:txBody>
          </p:sp>
          <p:sp>
            <p:nvSpPr>
              <p:cNvPr id="727" name="TextBox 726">
                <a:extLst>
                  <a:ext uri="{FF2B5EF4-FFF2-40B4-BE49-F238E27FC236}">
                    <a16:creationId xmlns:a16="http://schemas.microsoft.com/office/drawing/2014/main" id="{36A04B03-CADA-32B5-E288-0ECCF57CC98B}"/>
                  </a:ext>
                </a:extLst>
              </p:cNvPr>
              <p:cNvSpPr txBox="1"/>
              <p:nvPr/>
            </p:nvSpPr>
            <p:spPr>
              <a:xfrm>
                <a:off x="6836360" y="2521827"/>
                <a:ext cx="1237839" cy="246221"/>
              </a:xfrm>
              <a:prstGeom prst="rect">
                <a:avLst/>
              </a:prstGeom>
              <a:noFill/>
            </p:spPr>
            <p:txBody>
              <a:bodyPr wrap="none" rtlCol="0">
                <a:spAutoFit/>
              </a:bodyPr>
              <a:lstStyle/>
              <a:p>
                <a:pPr algn="ctr"/>
                <a:r>
                  <a:rPr lang="en-US" sz="1000"/>
                  <a:t>Assembled contigs</a:t>
                </a:r>
              </a:p>
            </p:txBody>
          </p:sp>
          <p:grpSp>
            <p:nvGrpSpPr>
              <p:cNvPr id="744" name="Group 743">
                <a:extLst>
                  <a:ext uri="{FF2B5EF4-FFF2-40B4-BE49-F238E27FC236}">
                    <a16:creationId xmlns:a16="http://schemas.microsoft.com/office/drawing/2014/main" id="{97CC8443-A086-6A14-A7CF-62D1390AF771}"/>
                  </a:ext>
                </a:extLst>
              </p:cNvPr>
              <p:cNvGrpSpPr/>
              <p:nvPr/>
            </p:nvGrpSpPr>
            <p:grpSpPr>
              <a:xfrm>
                <a:off x="8723648" y="2175590"/>
                <a:ext cx="1681071" cy="580889"/>
                <a:chOff x="8746798" y="2117715"/>
                <a:chExt cx="1681071" cy="580889"/>
              </a:xfrm>
            </p:grpSpPr>
            <p:grpSp>
              <p:nvGrpSpPr>
                <p:cNvPr id="729" name="Group 728">
                  <a:extLst>
                    <a:ext uri="{FF2B5EF4-FFF2-40B4-BE49-F238E27FC236}">
                      <a16:creationId xmlns:a16="http://schemas.microsoft.com/office/drawing/2014/main" id="{7F2CBAFF-3841-2B9C-45CE-5DCE71A2486E}"/>
                    </a:ext>
                  </a:extLst>
                </p:cNvPr>
                <p:cNvGrpSpPr/>
                <p:nvPr/>
              </p:nvGrpSpPr>
              <p:grpSpPr>
                <a:xfrm>
                  <a:off x="8746798" y="2117715"/>
                  <a:ext cx="1681071" cy="573405"/>
                  <a:chOff x="8746798" y="2117715"/>
                  <a:chExt cx="1681071" cy="573405"/>
                </a:xfrm>
              </p:grpSpPr>
              <p:sp>
                <p:nvSpPr>
                  <p:cNvPr id="850" name="Rectangle: Rounded Corners 849">
                    <a:extLst>
                      <a:ext uri="{FF2B5EF4-FFF2-40B4-BE49-F238E27FC236}">
                        <a16:creationId xmlns:a16="http://schemas.microsoft.com/office/drawing/2014/main" id="{A5D6BF62-77F7-05EB-8308-D2C3C52C48B9}"/>
                      </a:ext>
                    </a:extLst>
                  </p:cNvPr>
                  <p:cNvSpPr/>
                  <p:nvPr/>
                </p:nvSpPr>
                <p:spPr>
                  <a:xfrm>
                    <a:off x="8746798" y="2117715"/>
                    <a:ext cx="1681071" cy="573405"/>
                  </a:xfrm>
                  <a:prstGeom prst="roundRect">
                    <a:avLst/>
                  </a:prstGeom>
                  <a:solidFill>
                    <a:srgbClr val="E1F0F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51" name="Group 850">
                    <a:extLst>
                      <a:ext uri="{FF2B5EF4-FFF2-40B4-BE49-F238E27FC236}">
                        <a16:creationId xmlns:a16="http://schemas.microsoft.com/office/drawing/2014/main" id="{1A00F46A-33A6-C3A1-FB1E-A9B5D7FF3770}"/>
                      </a:ext>
                    </a:extLst>
                  </p:cNvPr>
                  <p:cNvGrpSpPr/>
                  <p:nvPr/>
                </p:nvGrpSpPr>
                <p:grpSpPr>
                  <a:xfrm>
                    <a:off x="8811248" y="2240787"/>
                    <a:ext cx="1535026" cy="177537"/>
                    <a:chOff x="4997950" y="3764592"/>
                    <a:chExt cx="1987095" cy="240230"/>
                  </a:xfrm>
                </p:grpSpPr>
                <p:cxnSp>
                  <p:nvCxnSpPr>
                    <p:cNvPr id="852" name="Straight Connector 851">
                      <a:extLst>
                        <a:ext uri="{FF2B5EF4-FFF2-40B4-BE49-F238E27FC236}">
                          <a16:creationId xmlns:a16="http://schemas.microsoft.com/office/drawing/2014/main" id="{EBB86072-84EF-5FFB-A186-D80919393308}"/>
                        </a:ext>
                      </a:extLst>
                    </p:cNvPr>
                    <p:cNvCxnSpPr>
                      <a:cxnSpLocks/>
                    </p:cNvCxnSpPr>
                    <p:nvPr/>
                  </p:nvCxnSpPr>
                  <p:spPr>
                    <a:xfrm>
                      <a:off x="5186566" y="3886723"/>
                      <a:ext cx="1554639" cy="0"/>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53" name="Straight Connector 852">
                      <a:extLst>
                        <a:ext uri="{FF2B5EF4-FFF2-40B4-BE49-F238E27FC236}">
                          <a16:creationId xmlns:a16="http://schemas.microsoft.com/office/drawing/2014/main" id="{3CCBAF35-1A4A-C5DB-BD2B-8B1CED3590A5}"/>
                        </a:ext>
                      </a:extLst>
                    </p:cNvPr>
                    <p:cNvCxnSpPr>
                      <a:cxnSpLocks/>
                    </p:cNvCxnSpPr>
                    <p:nvPr/>
                  </p:nvCxnSpPr>
                  <p:spPr>
                    <a:xfrm>
                      <a:off x="5410896" y="4004822"/>
                      <a:ext cx="1150853" cy="0"/>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54" name="Straight Connector 853">
                      <a:extLst>
                        <a:ext uri="{FF2B5EF4-FFF2-40B4-BE49-F238E27FC236}">
                          <a16:creationId xmlns:a16="http://schemas.microsoft.com/office/drawing/2014/main" id="{B046D3A1-721C-9F88-6329-AF18B84A4030}"/>
                        </a:ext>
                      </a:extLst>
                    </p:cNvPr>
                    <p:cNvCxnSpPr>
                      <a:cxnSpLocks/>
                    </p:cNvCxnSpPr>
                    <p:nvPr/>
                  </p:nvCxnSpPr>
                  <p:spPr>
                    <a:xfrm>
                      <a:off x="4997950" y="3764592"/>
                      <a:ext cx="1987095" cy="0"/>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grpSp>
            </p:grpSp>
            <p:sp>
              <p:nvSpPr>
                <p:cNvPr id="728" name="TextBox 727">
                  <a:extLst>
                    <a:ext uri="{FF2B5EF4-FFF2-40B4-BE49-F238E27FC236}">
                      <a16:creationId xmlns:a16="http://schemas.microsoft.com/office/drawing/2014/main" id="{82DE8062-F4BA-E589-65B9-E99196BA75C3}"/>
                    </a:ext>
                  </a:extLst>
                </p:cNvPr>
                <p:cNvSpPr txBox="1"/>
                <p:nvPr/>
              </p:nvSpPr>
              <p:spPr>
                <a:xfrm>
                  <a:off x="9169639" y="2452383"/>
                  <a:ext cx="886781" cy="246221"/>
                </a:xfrm>
                <a:prstGeom prst="rect">
                  <a:avLst/>
                </a:prstGeom>
                <a:noFill/>
              </p:spPr>
              <p:txBody>
                <a:bodyPr wrap="none" rtlCol="0">
                  <a:spAutoFit/>
                </a:bodyPr>
                <a:lstStyle/>
                <a:p>
                  <a:pPr algn="ctr"/>
                  <a:r>
                    <a:rPr lang="en-US" sz="1000"/>
                    <a:t>Final contigs</a:t>
                  </a:r>
                </a:p>
              </p:txBody>
            </p:sp>
          </p:grpSp>
          <p:sp>
            <p:nvSpPr>
              <p:cNvPr id="764" name="TextBox 763">
                <a:extLst>
                  <a:ext uri="{FF2B5EF4-FFF2-40B4-BE49-F238E27FC236}">
                    <a16:creationId xmlns:a16="http://schemas.microsoft.com/office/drawing/2014/main" id="{674EA917-BF6B-55DC-88F7-A5A35DA3DD1F}"/>
                  </a:ext>
                </a:extLst>
              </p:cNvPr>
              <p:cNvSpPr txBox="1"/>
              <p:nvPr/>
            </p:nvSpPr>
            <p:spPr>
              <a:xfrm>
                <a:off x="6847188" y="1769226"/>
                <a:ext cx="1369286" cy="246221"/>
              </a:xfrm>
              <a:prstGeom prst="rect">
                <a:avLst/>
              </a:prstGeom>
              <a:noFill/>
            </p:spPr>
            <p:txBody>
              <a:bodyPr wrap="none" rtlCol="0">
                <a:spAutoFit/>
              </a:bodyPr>
              <a:lstStyle/>
              <a:p>
                <a:pPr algn="ctr"/>
                <a:r>
                  <a:rPr lang="en-US" sz="1000" b="1"/>
                  <a:t>Long-read Assembly</a:t>
                </a:r>
              </a:p>
            </p:txBody>
          </p:sp>
          <p:grpSp>
            <p:nvGrpSpPr>
              <p:cNvPr id="838" name="Group 837">
                <a:extLst>
                  <a:ext uri="{FF2B5EF4-FFF2-40B4-BE49-F238E27FC236}">
                    <a16:creationId xmlns:a16="http://schemas.microsoft.com/office/drawing/2014/main" id="{E91368E9-0276-8E58-C345-86E31B207B94}"/>
                  </a:ext>
                </a:extLst>
              </p:cNvPr>
              <p:cNvGrpSpPr/>
              <p:nvPr/>
            </p:nvGrpSpPr>
            <p:grpSpPr>
              <a:xfrm>
                <a:off x="4693734" y="3261095"/>
                <a:ext cx="5791409" cy="1369501"/>
                <a:chOff x="4693734" y="3226370"/>
                <a:chExt cx="5791409" cy="1369501"/>
              </a:xfrm>
            </p:grpSpPr>
            <p:sp>
              <p:nvSpPr>
                <p:cNvPr id="786" name="Rectangle: Rounded Corners 785">
                  <a:extLst>
                    <a:ext uri="{FF2B5EF4-FFF2-40B4-BE49-F238E27FC236}">
                      <a16:creationId xmlns:a16="http://schemas.microsoft.com/office/drawing/2014/main" id="{243AF71C-68DA-0D6C-E1D8-6B8EAE8F7FA1}"/>
                    </a:ext>
                  </a:extLst>
                </p:cNvPr>
                <p:cNvSpPr/>
                <p:nvPr/>
              </p:nvSpPr>
              <p:spPr>
                <a:xfrm>
                  <a:off x="4693734" y="3440973"/>
                  <a:ext cx="5791409" cy="1154898"/>
                </a:xfrm>
                <a:prstGeom prst="roundRect">
                  <a:avLst/>
                </a:prstGeom>
                <a:solidFill>
                  <a:srgbClr val="FFF7E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22" name="Group 521">
                  <a:extLst>
                    <a:ext uri="{FF2B5EF4-FFF2-40B4-BE49-F238E27FC236}">
                      <a16:creationId xmlns:a16="http://schemas.microsoft.com/office/drawing/2014/main" id="{8A212CF0-0E37-4DDF-4812-3F832AC855F5}"/>
                    </a:ext>
                  </a:extLst>
                </p:cNvPr>
                <p:cNvGrpSpPr/>
                <p:nvPr/>
              </p:nvGrpSpPr>
              <p:grpSpPr>
                <a:xfrm>
                  <a:off x="4784291" y="3637410"/>
                  <a:ext cx="1237941" cy="216841"/>
                  <a:chOff x="5382148" y="3768624"/>
                  <a:chExt cx="1538319" cy="354296"/>
                </a:xfrm>
              </p:grpSpPr>
              <p:grpSp>
                <p:nvGrpSpPr>
                  <p:cNvPr id="2" name="Group 1">
                    <a:extLst>
                      <a:ext uri="{FF2B5EF4-FFF2-40B4-BE49-F238E27FC236}">
                        <a16:creationId xmlns:a16="http://schemas.microsoft.com/office/drawing/2014/main" id="{3AC195A8-BE9B-1BD6-7DB9-FB796A6E17EF}"/>
                      </a:ext>
                    </a:extLst>
                  </p:cNvPr>
                  <p:cNvGrpSpPr/>
                  <p:nvPr/>
                </p:nvGrpSpPr>
                <p:grpSpPr>
                  <a:xfrm>
                    <a:off x="5382148" y="3886723"/>
                    <a:ext cx="1385919" cy="0"/>
                    <a:chOff x="6829648" y="3127418"/>
                    <a:chExt cx="1385919" cy="0"/>
                  </a:xfrm>
                </p:grpSpPr>
                <p:cxnSp>
                  <p:nvCxnSpPr>
                    <p:cNvPr id="7" name="Straight Connector 6">
                      <a:extLst>
                        <a:ext uri="{FF2B5EF4-FFF2-40B4-BE49-F238E27FC236}">
                          <a16:creationId xmlns:a16="http://schemas.microsoft.com/office/drawing/2014/main" id="{D073D350-6CCD-C393-E10F-66567A1EFA59}"/>
                        </a:ext>
                      </a:extLst>
                    </p:cNvPr>
                    <p:cNvCxnSpPr>
                      <a:cxnSpLocks/>
                    </p:cNvCxnSpPr>
                    <p:nvPr/>
                  </p:nvCxnSpPr>
                  <p:spPr>
                    <a:xfrm>
                      <a:off x="7822028" y="3127418"/>
                      <a:ext cx="393539" cy="0"/>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018569B9-2F79-3965-43C2-B3B3B28EAD21}"/>
                        </a:ext>
                      </a:extLst>
                    </p:cNvPr>
                    <p:cNvCxnSpPr>
                      <a:cxnSpLocks/>
                    </p:cNvCxnSpPr>
                    <p:nvPr/>
                  </p:nvCxnSpPr>
                  <p:spPr>
                    <a:xfrm>
                      <a:off x="7325838" y="3127418"/>
                      <a:ext cx="393539" cy="0"/>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25F7A30A-7656-7F6F-170F-AA4E24CEC9CF}"/>
                        </a:ext>
                      </a:extLst>
                    </p:cNvPr>
                    <p:cNvCxnSpPr>
                      <a:cxnSpLocks/>
                    </p:cNvCxnSpPr>
                    <p:nvPr/>
                  </p:nvCxnSpPr>
                  <p:spPr>
                    <a:xfrm>
                      <a:off x="6829648" y="3127418"/>
                      <a:ext cx="393539" cy="0"/>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48" name="Group 47">
                    <a:extLst>
                      <a:ext uri="{FF2B5EF4-FFF2-40B4-BE49-F238E27FC236}">
                        <a16:creationId xmlns:a16="http://schemas.microsoft.com/office/drawing/2014/main" id="{D5359B2A-E349-63A5-B1CD-6D685C12DDEF}"/>
                      </a:ext>
                    </a:extLst>
                  </p:cNvPr>
                  <p:cNvGrpSpPr/>
                  <p:nvPr/>
                </p:nvGrpSpPr>
                <p:grpSpPr>
                  <a:xfrm>
                    <a:off x="5534548" y="4004822"/>
                    <a:ext cx="1385919" cy="0"/>
                    <a:chOff x="6829648" y="3127418"/>
                    <a:chExt cx="1385919" cy="0"/>
                  </a:xfrm>
                </p:grpSpPr>
                <p:cxnSp>
                  <p:nvCxnSpPr>
                    <p:cNvPr id="49" name="Straight Connector 48">
                      <a:extLst>
                        <a:ext uri="{FF2B5EF4-FFF2-40B4-BE49-F238E27FC236}">
                          <a16:creationId xmlns:a16="http://schemas.microsoft.com/office/drawing/2014/main" id="{5A143222-288B-DA4F-FA5A-8204E14AA329}"/>
                        </a:ext>
                      </a:extLst>
                    </p:cNvPr>
                    <p:cNvCxnSpPr>
                      <a:cxnSpLocks/>
                    </p:cNvCxnSpPr>
                    <p:nvPr/>
                  </p:nvCxnSpPr>
                  <p:spPr>
                    <a:xfrm>
                      <a:off x="7822028" y="3127418"/>
                      <a:ext cx="393539" cy="0"/>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B9CA3B62-5287-5FBD-C631-651A5509EC48}"/>
                        </a:ext>
                      </a:extLst>
                    </p:cNvPr>
                    <p:cNvCxnSpPr>
                      <a:cxnSpLocks/>
                    </p:cNvCxnSpPr>
                    <p:nvPr/>
                  </p:nvCxnSpPr>
                  <p:spPr>
                    <a:xfrm>
                      <a:off x="7325838" y="3127418"/>
                      <a:ext cx="393539" cy="0"/>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1" name="Straight Connector 50">
                      <a:extLst>
                        <a:ext uri="{FF2B5EF4-FFF2-40B4-BE49-F238E27FC236}">
                          <a16:creationId xmlns:a16="http://schemas.microsoft.com/office/drawing/2014/main" id="{E07997A0-B576-F235-3726-1E5EC874287B}"/>
                        </a:ext>
                      </a:extLst>
                    </p:cNvPr>
                    <p:cNvCxnSpPr>
                      <a:cxnSpLocks/>
                    </p:cNvCxnSpPr>
                    <p:nvPr/>
                  </p:nvCxnSpPr>
                  <p:spPr>
                    <a:xfrm>
                      <a:off x="6829648" y="3127418"/>
                      <a:ext cx="393539" cy="0"/>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52" name="Group 51">
                    <a:extLst>
                      <a:ext uri="{FF2B5EF4-FFF2-40B4-BE49-F238E27FC236}">
                        <a16:creationId xmlns:a16="http://schemas.microsoft.com/office/drawing/2014/main" id="{0C27CA66-9A15-74EB-BB0C-5EDC3F8433B0}"/>
                      </a:ext>
                    </a:extLst>
                  </p:cNvPr>
                  <p:cNvGrpSpPr/>
                  <p:nvPr/>
                </p:nvGrpSpPr>
                <p:grpSpPr>
                  <a:xfrm>
                    <a:off x="5686948" y="4122920"/>
                    <a:ext cx="889729" cy="0"/>
                    <a:chOff x="6829648" y="3127418"/>
                    <a:chExt cx="889729" cy="0"/>
                  </a:xfrm>
                </p:grpSpPr>
                <p:cxnSp>
                  <p:nvCxnSpPr>
                    <p:cNvPr id="54" name="Straight Connector 53">
                      <a:extLst>
                        <a:ext uri="{FF2B5EF4-FFF2-40B4-BE49-F238E27FC236}">
                          <a16:creationId xmlns:a16="http://schemas.microsoft.com/office/drawing/2014/main" id="{3219E151-8AA5-B10F-621D-1D679B63F5D5}"/>
                        </a:ext>
                      </a:extLst>
                    </p:cNvPr>
                    <p:cNvCxnSpPr>
                      <a:cxnSpLocks/>
                    </p:cNvCxnSpPr>
                    <p:nvPr/>
                  </p:nvCxnSpPr>
                  <p:spPr>
                    <a:xfrm>
                      <a:off x="7325838" y="3127418"/>
                      <a:ext cx="393539" cy="0"/>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5" name="Straight Connector 54">
                      <a:extLst>
                        <a:ext uri="{FF2B5EF4-FFF2-40B4-BE49-F238E27FC236}">
                          <a16:creationId xmlns:a16="http://schemas.microsoft.com/office/drawing/2014/main" id="{7D90C85A-D174-EB0E-FB8A-5033176058C2}"/>
                        </a:ext>
                      </a:extLst>
                    </p:cNvPr>
                    <p:cNvCxnSpPr>
                      <a:cxnSpLocks/>
                    </p:cNvCxnSpPr>
                    <p:nvPr/>
                  </p:nvCxnSpPr>
                  <p:spPr>
                    <a:xfrm>
                      <a:off x="6829648" y="3127418"/>
                      <a:ext cx="393539" cy="0"/>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56" name="Group 55">
                    <a:extLst>
                      <a:ext uri="{FF2B5EF4-FFF2-40B4-BE49-F238E27FC236}">
                        <a16:creationId xmlns:a16="http://schemas.microsoft.com/office/drawing/2014/main" id="{2784473E-590C-D070-B868-01E90664B1C0}"/>
                      </a:ext>
                    </a:extLst>
                  </p:cNvPr>
                  <p:cNvGrpSpPr/>
                  <p:nvPr/>
                </p:nvGrpSpPr>
                <p:grpSpPr>
                  <a:xfrm>
                    <a:off x="5630340" y="3768624"/>
                    <a:ext cx="889729" cy="0"/>
                    <a:chOff x="6829648" y="3127418"/>
                    <a:chExt cx="889729" cy="0"/>
                  </a:xfrm>
                </p:grpSpPr>
                <p:cxnSp>
                  <p:nvCxnSpPr>
                    <p:cNvPr id="58" name="Straight Connector 57">
                      <a:extLst>
                        <a:ext uri="{FF2B5EF4-FFF2-40B4-BE49-F238E27FC236}">
                          <a16:creationId xmlns:a16="http://schemas.microsoft.com/office/drawing/2014/main" id="{B577DC0B-2515-A6D4-4F3E-2BA17875F1DF}"/>
                        </a:ext>
                      </a:extLst>
                    </p:cNvPr>
                    <p:cNvCxnSpPr>
                      <a:cxnSpLocks/>
                    </p:cNvCxnSpPr>
                    <p:nvPr/>
                  </p:nvCxnSpPr>
                  <p:spPr>
                    <a:xfrm>
                      <a:off x="7325838" y="3127418"/>
                      <a:ext cx="393539" cy="0"/>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9" name="Straight Connector 58">
                      <a:extLst>
                        <a:ext uri="{FF2B5EF4-FFF2-40B4-BE49-F238E27FC236}">
                          <a16:creationId xmlns:a16="http://schemas.microsoft.com/office/drawing/2014/main" id="{4414A057-6496-185D-D678-F56EFB97E287}"/>
                        </a:ext>
                      </a:extLst>
                    </p:cNvPr>
                    <p:cNvCxnSpPr>
                      <a:cxnSpLocks/>
                    </p:cNvCxnSpPr>
                    <p:nvPr/>
                  </p:nvCxnSpPr>
                  <p:spPr>
                    <a:xfrm>
                      <a:off x="6829648" y="3127418"/>
                      <a:ext cx="393539" cy="0"/>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grpSp>
            </p:grpSp>
            <p:grpSp>
              <p:nvGrpSpPr>
                <p:cNvPr id="523" name="Group 522">
                  <a:extLst>
                    <a:ext uri="{FF2B5EF4-FFF2-40B4-BE49-F238E27FC236}">
                      <a16:creationId xmlns:a16="http://schemas.microsoft.com/office/drawing/2014/main" id="{E4550DCA-D0A4-2C1C-4AC4-AD01305DC5A1}"/>
                    </a:ext>
                  </a:extLst>
                </p:cNvPr>
                <p:cNvGrpSpPr/>
                <p:nvPr/>
              </p:nvGrpSpPr>
              <p:grpSpPr>
                <a:xfrm>
                  <a:off x="6813210" y="3637265"/>
                  <a:ext cx="1517975" cy="216841"/>
                  <a:chOff x="5176406" y="3768624"/>
                  <a:chExt cx="1886301" cy="354296"/>
                </a:xfrm>
              </p:grpSpPr>
              <p:grpSp>
                <p:nvGrpSpPr>
                  <p:cNvPr id="524" name="Group 523">
                    <a:extLst>
                      <a:ext uri="{FF2B5EF4-FFF2-40B4-BE49-F238E27FC236}">
                        <a16:creationId xmlns:a16="http://schemas.microsoft.com/office/drawing/2014/main" id="{218F9ADE-2167-5126-862A-BC8274B65CB0}"/>
                      </a:ext>
                    </a:extLst>
                  </p:cNvPr>
                  <p:cNvGrpSpPr/>
                  <p:nvPr/>
                </p:nvGrpSpPr>
                <p:grpSpPr>
                  <a:xfrm>
                    <a:off x="5176406" y="3886723"/>
                    <a:ext cx="1591661" cy="0"/>
                    <a:chOff x="6623906" y="3127418"/>
                    <a:chExt cx="1591661" cy="0"/>
                  </a:xfrm>
                </p:grpSpPr>
                <p:cxnSp>
                  <p:nvCxnSpPr>
                    <p:cNvPr id="553" name="Straight Connector 552">
                      <a:extLst>
                        <a:ext uri="{FF2B5EF4-FFF2-40B4-BE49-F238E27FC236}">
                          <a16:creationId xmlns:a16="http://schemas.microsoft.com/office/drawing/2014/main" id="{B86E5B49-245C-8AE2-E2F0-C30B6B390B92}"/>
                        </a:ext>
                      </a:extLst>
                    </p:cNvPr>
                    <p:cNvCxnSpPr>
                      <a:cxnSpLocks/>
                    </p:cNvCxnSpPr>
                    <p:nvPr/>
                  </p:nvCxnSpPr>
                  <p:spPr>
                    <a:xfrm>
                      <a:off x="7675872" y="3127418"/>
                      <a:ext cx="539695" cy="0"/>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57" name="Straight Connector 556">
                      <a:extLst>
                        <a:ext uri="{FF2B5EF4-FFF2-40B4-BE49-F238E27FC236}">
                          <a16:creationId xmlns:a16="http://schemas.microsoft.com/office/drawing/2014/main" id="{0C97A8AA-85C3-AD31-076A-C8812C242203}"/>
                        </a:ext>
                      </a:extLst>
                    </p:cNvPr>
                    <p:cNvCxnSpPr>
                      <a:cxnSpLocks/>
                    </p:cNvCxnSpPr>
                    <p:nvPr/>
                  </p:nvCxnSpPr>
                  <p:spPr>
                    <a:xfrm>
                      <a:off x="6623906" y="3127418"/>
                      <a:ext cx="950124" cy="0"/>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525" name="Group 524">
                    <a:extLst>
                      <a:ext uri="{FF2B5EF4-FFF2-40B4-BE49-F238E27FC236}">
                        <a16:creationId xmlns:a16="http://schemas.microsoft.com/office/drawing/2014/main" id="{77289D81-5D38-064C-AB3F-62219EF41081}"/>
                      </a:ext>
                    </a:extLst>
                  </p:cNvPr>
                  <p:cNvGrpSpPr/>
                  <p:nvPr/>
                </p:nvGrpSpPr>
                <p:grpSpPr>
                  <a:xfrm>
                    <a:off x="5351668" y="4004822"/>
                    <a:ext cx="1711039" cy="0"/>
                    <a:chOff x="6646768" y="3127418"/>
                    <a:chExt cx="1711039" cy="0"/>
                  </a:xfrm>
                </p:grpSpPr>
                <p:cxnSp>
                  <p:nvCxnSpPr>
                    <p:cNvPr id="550" name="Straight Connector 549">
                      <a:extLst>
                        <a:ext uri="{FF2B5EF4-FFF2-40B4-BE49-F238E27FC236}">
                          <a16:creationId xmlns:a16="http://schemas.microsoft.com/office/drawing/2014/main" id="{2784658C-69DA-EAA0-94C6-4FE32F6578FF}"/>
                        </a:ext>
                      </a:extLst>
                    </p:cNvPr>
                    <p:cNvCxnSpPr>
                      <a:cxnSpLocks/>
                    </p:cNvCxnSpPr>
                    <p:nvPr/>
                  </p:nvCxnSpPr>
                  <p:spPr>
                    <a:xfrm>
                      <a:off x="7964268" y="3127418"/>
                      <a:ext cx="393539" cy="0"/>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51" name="Straight Connector 550">
                      <a:extLst>
                        <a:ext uri="{FF2B5EF4-FFF2-40B4-BE49-F238E27FC236}">
                          <a16:creationId xmlns:a16="http://schemas.microsoft.com/office/drawing/2014/main" id="{BAF1A59D-5C9E-CDDB-2DDF-25D5E4B5A151}"/>
                        </a:ext>
                      </a:extLst>
                    </p:cNvPr>
                    <p:cNvCxnSpPr>
                      <a:cxnSpLocks/>
                    </p:cNvCxnSpPr>
                    <p:nvPr/>
                  </p:nvCxnSpPr>
                  <p:spPr>
                    <a:xfrm>
                      <a:off x="7129933" y="3127418"/>
                      <a:ext cx="736464" cy="0"/>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52" name="Straight Connector 551">
                      <a:extLst>
                        <a:ext uri="{FF2B5EF4-FFF2-40B4-BE49-F238E27FC236}">
                          <a16:creationId xmlns:a16="http://schemas.microsoft.com/office/drawing/2014/main" id="{D45A57A2-D3E8-6616-E61D-29FD7014C4CB}"/>
                        </a:ext>
                      </a:extLst>
                    </p:cNvPr>
                    <p:cNvCxnSpPr>
                      <a:cxnSpLocks/>
                    </p:cNvCxnSpPr>
                    <p:nvPr/>
                  </p:nvCxnSpPr>
                  <p:spPr>
                    <a:xfrm>
                      <a:off x="6646768" y="3127418"/>
                      <a:ext cx="393539" cy="0"/>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526" name="Group 525">
                    <a:extLst>
                      <a:ext uri="{FF2B5EF4-FFF2-40B4-BE49-F238E27FC236}">
                        <a16:creationId xmlns:a16="http://schemas.microsoft.com/office/drawing/2014/main" id="{480E798F-0C8B-947A-E117-16241B1C5898}"/>
                      </a:ext>
                    </a:extLst>
                  </p:cNvPr>
                  <p:cNvGrpSpPr/>
                  <p:nvPr/>
                </p:nvGrpSpPr>
                <p:grpSpPr>
                  <a:xfrm>
                    <a:off x="5686948" y="4122920"/>
                    <a:ext cx="1312011" cy="0"/>
                    <a:chOff x="6829648" y="3127418"/>
                    <a:chExt cx="1312011" cy="0"/>
                  </a:xfrm>
                </p:grpSpPr>
                <p:cxnSp>
                  <p:nvCxnSpPr>
                    <p:cNvPr id="530" name="Straight Connector 529">
                      <a:extLst>
                        <a:ext uri="{FF2B5EF4-FFF2-40B4-BE49-F238E27FC236}">
                          <a16:creationId xmlns:a16="http://schemas.microsoft.com/office/drawing/2014/main" id="{6C71BEE4-9F71-9E20-A907-91D550FA7BB3}"/>
                        </a:ext>
                      </a:extLst>
                    </p:cNvPr>
                    <p:cNvCxnSpPr>
                      <a:cxnSpLocks/>
                    </p:cNvCxnSpPr>
                    <p:nvPr/>
                  </p:nvCxnSpPr>
                  <p:spPr>
                    <a:xfrm>
                      <a:off x="7325838" y="3127418"/>
                      <a:ext cx="815821" cy="0"/>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49" name="Straight Connector 548">
                      <a:extLst>
                        <a:ext uri="{FF2B5EF4-FFF2-40B4-BE49-F238E27FC236}">
                          <a16:creationId xmlns:a16="http://schemas.microsoft.com/office/drawing/2014/main" id="{7B8785B3-A1DB-EEA8-8811-253B04F5FFB4}"/>
                        </a:ext>
                      </a:extLst>
                    </p:cNvPr>
                    <p:cNvCxnSpPr>
                      <a:cxnSpLocks/>
                    </p:cNvCxnSpPr>
                    <p:nvPr/>
                  </p:nvCxnSpPr>
                  <p:spPr>
                    <a:xfrm>
                      <a:off x="6829648" y="3127418"/>
                      <a:ext cx="393539" cy="0"/>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527" name="Group 526">
                    <a:extLst>
                      <a:ext uri="{FF2B5EF4-FFF2-40B4-BE49-F238E27FC236}">
                        <a16:creationId xmlns:a16="http://schemas.microsoft.com/office/drawing/2014/main" id="{C616B46F-4458-EB11-6BF4-E158971190AE}"/>
                      </a:ext>
                    </a:extLst>
                  </p:cNvPr>
                  <p:cNvGrpSpPr/>
                  <p:nvPr/>
                </p:nvGrpSpPr>
                <p:grpSpPr>
                  <a:xfrm>
                    <a:off x="5277991" y="3768624"/>
                    <a:ext cx="1242078" cy="0"/>
                    <a:chOff x="6477299" y="3127418"/>
                    <a:chExt cx="1242078" cy="0"/>
                  </a:xfrm>
                </p:grpSpPr>
                <p:cxnSp>
                  <p:nvCxnSpPr>
                    <p:cNvPr id="528" name="Straight Connector 527">
                      <a:extLst>
                        <a:ext uri="{FF2B5EF4-FFF2-40B4-BE49-F238E27FC236}">
                          <a16:creationId xmlns:a16="http://schemas.microsoft.com/office/drawing/2014/main" id="{E5EC3DB6-867B-B0DF-B0D7-4B6817793840}"/>
                        </a:ext>
                      </a:extLst>
                    </p:cNvPr>
                    <p:cNvCxnSpPr>
                      <a:cxnSpLocks/>
                    </p:cNvCxnSpPr>
                    <p:nvPr/>
                  </p:nvCxnSpPr>
                  <p:spPr>
                    <a:xfrm>
                      <a:off x="7325838" y="3127418"/>
                      <a:ext cx="393539" cy="0"/>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29" name="Straight Connector 528">
                      <a:extLst>
                        <a:ext uri="{FF2B5EF4-FFF2-40B4-BE49-F238E27FC236}">
                          <a16:creationId xmlns:a16="http://schemas.microsoft.com/office/drawing/2014/main" id="{7342297B-471E-8C77-73FC-349C4021C497}"/>
                        </a:ext>
                      </a:extLst>
                    </p:cNvPr>
                    <p:cNvCxnSpPr>
                      <a:cxnSpLocks/>
                    </p:cNvCxnSpPr>
                    <p:nvPr/>
                  </p:nvCxnSpPr>
                  <p:spPr>
                    <a:xfrm>
                      <a:off x="6477299" y="3127418"/>
                      <a:ext cx="745888" cy="0"/>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grpSp>
            </p:grpSp>
            <p:grpSp>
              <p:nvGrpSpPr>
                <p:cNvPr id="576" name="Group 575">
                  <a:extLst>
                    <a:ext uri="{FF2B5EF4-FFF2-40B4-BE49-F238E27FC236}">
                      <a16:creationId xmlns:a16="http://schemas.microsoft.com/office/drawing/2014/main" id="{8CBB0439-5902-83CC-A4BC-BED3CE14B39D}"/>
                    </a:ext>
                  </a:extLst>
                </p:cNvPr>
                <p:cNvGrpSpPr/>
                <p:nvPr/>
              </p:nvGrpSpPr>
              <p:grpSpPr>
                <a:xfrm>
                  <a:off x="8995255" y="3560166"/>
                  <a:ext cx="1419533" cy="291460"/>
                  <a:chOff x="5102907" y="3768624"/>
                  <a:chExt cx="1763972" cy="476216"/>
                </a:xfrm>
              </p:grpSpPr>
              <p:grpSp>
                <p:nvGrpSpPr>
                  <p:cNvPr id="580" name="Group 579">
                    <a:extLst>
                      <a:ext uri="{FF2B5EF4-FFF2-40B4-BE49-F238E27FC236}">
                        <a16:creationId xmlns:a16="http://schemas.microsoft.com/office/drawing/2014/main" id="{DDA5375F-1412-A98D-47D3-C37BA1B857B5}"/>
                      </a:ext>
                    </a:extLst>
                  </p:cNvPr>
                  <p:cNvGrpSpPr/>
                  <p:nvPr/>
                </p:nvGrpSpPr>
                <p:grpSpPr>
                  <a:xfrm>
                    <a:off x="5176406" y="3886723"/>
                    <a:ext cx="1591661" cy="0"/>
                    <a:chOff x="6623906" y="3127418"/>
                    <a:chExt cx="1591661" cy="0"/>
                  </a:xfrm>
                </p:grpSpPr>
                <p:cxnSp>
                  <p:nvCxnSpPr>
                    <p:cNvPr id="695" name="Straight Connector 694">
                      <a:extLst>
                        <a:ext uri="{FF2B5EF4-FFF2-40B4-BE49-F238E27FC236}">
                          <a16:creationId xmlns:a16="http://schemas.microsoft.com/office/drawing/2014/main" id="{D7EB959A-4B3A-DFBE-3C2F-6E62F44BC049}"/>
                        </a:ext>
                      </a:extLst>
                    </p:cNvPr>
                    <p:cNvCxnSpPr>
                      <a:cxnSpLocks/>
                    </p:cNvCxnSpPr>
                    <p:nvPr/>
                  </p:nvCxnSpPr>
                  <p:spPr>
                    <a:xfrm>
                      <a:off x="7675872" y="3127418"/>
                      <a:ext cx="539695" cy="0"/>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96" name="Straight Connector 695">
                      <a:extLst>
                        <a:ext uri="{FF2B5EF4-FFF2-40B4-BE49-F238E27FC236}">
                          <a16:creationId xmlns:a16="http://schemas.microsoft.com/office/drawing/2014/main" id="{FC928821-D459-4F8E-129D-0D644C0EA325}"/>
                        </a:ext>
                      </a:extLst>
                    </p:cNvPr>
                    <p:cNvCxnSpPr>
                      <a:cxnSpLocks/>
                    </p:cNvCxnSpPr>
                    <p:nvPr/>
                  </p:nvCxnSpPr>
                  <p:spPr>
                    <a:xfrm>
                      <a:off x="6623906" y="3127418"/>
                      <a:ext cx="950124" cy="0"/>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grpSp>
              <p:cxnSp>
                <p:nvCxnSpPr>
                  <p:cNvPr id="692" name="Straight Connector 691">
                    <a:extLst>
                      <a:ext uri="{FF2B5EF4-FFF2-40B4-BE49-F238E27FC236}">
                        <a16:creationId xmlns:a16="http://schemas.microsoft.com/office/drawing/2014/main" id="{234AFA04-995D-4ABF-C24E-94CF9DC001BF}"/>
                      </a:ext>
                    </a:extLst>
                  </p:cNvPr>
                  <p:cNvCxnSpPr>
                    <a:cxnSpLocks/>
                  </p:cNvCxnSpPr>
                  <p:nvPr/>
                </p:nvCxnSpPr>
                <p:spPr>
                  <a:xfrm>
                    <a:off x="5102907" y="4004822"/>
                    <a:ext cx="1468390" cy="0"/>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585" name="Group 584">
                    <a:extLst>
                      <a:ext uri="{FF2B5EF4-FFF2-40B4-BE49-F238E27FC236}">
                        <a16:creationId xmlns:a16="http://schemas.microsoft.com/office/drawing/2014/main" id="{39CDD2A8-7002-4C45-5001-D34328B693EF}"/>
                      </a:ext>
                    </a:extLst>
                  </p:cNvPr>
                  <p:cNvGrpSpPr/>
                  <p:nvPr/>
                </p:nvGrpSpPr>
                <p:grpSpPr>
                  <a:xfrm>
                    <a:off x="5439869" y="4122920"/>
                    <a:ext cx="1427010" cy="121920"/>
                    <a:chOff x="6582569" y="3127418"/>
                    <a:chExt cx="1427010" cy="121920"/>
                  </a:xfrm>
                </p:grpSpPr>
                <p:cxnSp>
                  <p:nvCxnSpPr>
                    <p:cNvPr id="221" name="Straight Connector 220">
                      <a:extLst>
                        <a:ext uri="{FF2B5EF4-FFF2-40B4-BE49-F238E27FC236}">
                          <a16:creationId xmlns:a16="http://schemas.microsoft.com/office/drawing/2014/main" id="{1250008E-F386-EE34-D296-83B26C98A6A4}"/>
                        </a:ext>
                      </a:extLst>
                    </p:cNvPr>
                    <p:cNvCxnSpPr>
                      <a:cxnSpLocks/>
                    </p:cNvCxnSpPr>
                    <p:nvPr/>
                  </p:nvCxnSpPr>
                  <p:spPr>
                    <a:xfrm>
                      <a:off x="7193758" y="3127418"/>
                      <a:ext cx="815821" cy="0"/>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90" name="Straight Connector 689">
                      <a:extLst>
                        <a:ext uri="{FF2B5EF4-FFF2-40B4-BE49-F238E27FC236}">
                          <a16:creationId xmlns:a16="http://schemas.microsoft.com/office/drawing/2014/main" id="{0AF3A2B8-0BA4-2E36-EEB5-55FF23268A10}"/>
                        </a:ext>
                      </a:extLst>
                    </p:cNvPr>
                    <p:cNvCxnSpPr>
                      <a:cxnSpLocks/>
                    </p:cNvCxnSpPr>
                    <p:nvPr/>
                  </p:nvCxnSpPr>
                  <p:spPr>
                    <a:xfrm>
                      <a:off x="6582569" y="3249338"/>
                      <a:ext cx="965492" cy="0"/>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grpSp>
              <p:cxnSp>
                <p:nvCxnSpPr>
                  <p:cNvPr id="215" name="Straight Connector 214">
                    <a:extLst>
                      <a:ext uri="{FF2B5EF4-FFF2-40B4-BE49-F238E27FC236}">
                        <a16:creationId xmlns:a16="http://schemas.microsoft.com/office/drawing/2014/main" id="{81EB5E1F-E080-4EAA-BDD3-A9C5C9E8B3B1}"/>
                      </a:ext>
                    </a:extLst>
                  </p:cNvPr>
                  <p:cNvCxnSpPr>
                    <a:cxnSpLocks/>
                  </p:cNvCxnSpPr>
                  <p:nvPr/>
                </p:nvCxnSpPr>
                <p:spPr>
                  <a:xfrm>
                    <a:off x="5643751" y="3768624"/>
                    <a:ext cx="745888" cy="0"/>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720" name="TextBox 719">
                  <a:extLst>
                    <a:ext uri="{FF2B5EF4-FFF2-40B4-BE49-F238E27FC236}">
                      <a16:creationId xmlns:a16="http://schemas.microsoft.com/office/drawing/2014/main" id="{46A8679E-F52C-3F92-A6AF-63C06BF87CCE}"/>
                    </a:ext>
                  </a:extLst>
                </p:cNvPr>
                <p:cNvSpPr txBox="1"/>
                <p:nvPr/>
              </p:nvSpPr>
              <p:spPr>
                <a:xfrm>
                  <a:off x="5006577" y="3870035"/>
                  <a:ext cx="853119" cy="246221"/>
                </a:xfrm>
                <a:prstGeom prst="rect">
                  <a:avLst/>
                </a:prstGeom>
                <a:noFill/>
              </p:spPr>
              <p:txBody>
                <a:bodyPr wrap="none" rtlCol="0">
                  <a:spAutoFit/>
                </a:bodyPr>
                <a:lstStyle/>
                <a:p>
                  <a:pPr algn="ctr"/>
                  <a:r>
                    <a:rPr lang="en-US" sz="1000"/>
                    <a:t>Clean reads</a:t>
                  </a:r>
                </a:p>
              </p:txBody>
            </p:sp>
            <p:sp>
              <p:nvSpPr>
                <p:cNvPr id="721" name="TextBox 720">
                  <a:extLst>
                    <a:ext uri="{FF2B5EF4-FFF2-40B4-BE49-F238E27FC236}">
                      <a16:creationId xmlns:a16="http://schemas.microsoft.com/office/drawing/2014/main" id="{299ECCDE-56D8-02CC-DA3D-37652AF621C0}"/>
                    </a:ext>
                  </a:extLst>
                </p:cNvPr>
                <p:cNvSpPr txBox="1"/>
                <p:nvPr/>
              </p:nvSpPr>
              <p:spPr>
                <a:xfrm>
                  <a:off x="6970522" y="3870035"/>
                  <a:ext cx="1237839" cy="246221"/>
                </a:xfrm>
                <a:prstGeom prst="rect">
                  <a:avLst/>
                </a:prstGeom>
                <a:noFill/>
              </p:spPr>
              <p:txBody>
                <a:bodyPr wrap="none" rtlCol="0">
                  <a:spAutoFit/>
                </a:bodyPr>
                <a:lstStyle/>
                <a:p>
                  <a:pPr algn="ctr"/>
                  <a:r>
                    <a:rPr lang="en-US" sz="1000"/>
                    <a:t>Assembled contigs</a:t>
                  </a:r>
                </a:p>
              </p:txBody>
            </p:sp>
            <p:sp>
              <p:nvSpPr>
                <p:cNvPr id="722" name="TextBox 721">
                  <a:extLst>
                    <a:ext uri="{FF2B5EF4-FFF2-40B4-BE49-F238E27FC236}">
                      <a16:creationId xmlns:a16="http://schemas.microsoft.com/office/drawing/2014/main" id="{44F5CB81-0609-BDE0-4AC7-0A36424BF0B3}"/>
                    </a:ext>
                  </a:extLst>
                </p:cNvPr>
                <p:cNvSpPr txBox="1"/>
                <p:nvPr/>
              </p:nvSpPr>
              <p:spPr>
                <a:xfrm>
                  <a:off x="9142227" y="3870035"/>
                  <a:ext cx="1039067" cy="246221"/>
                </a:xfrm>
                <a:prstGeom prst="rect">
                  <a:avLst/>
                </a:prstGeom>
                <a:noFill/>
              </p:spPr>
              <p:txBody>
                <a:bodyPr wrap="none" rtlCol="0">
                  <a:spAutoFit/>
                </a:bodyPr>
                <a:lstStyle/>
                <a:p>
                  <a:pPr algn="ctr"/>
                  <a:r>
                    <a:rPr lang="en-US" sz="1000"/>
                    <a:t>Filtered contigs</a:t>
                  </a:r>
                </a:p>
              </p:txBody>
            </p:sp>
            <p:sp>
              <p:nvSpPr>
                <p:cNvPr id="723" name="TextBox 722">
                  <a:extLst>
                    <a:ext uri="{FF2B5EF4-FFF2-40B4-BE49-F238E27FC236}">
                      <a16:creationId xmlns:a16="http://schemas.microsoft.com/office/drawing/2014/main" id="{A87B8036-DDED-33AA-6EE6-4FA31BBC1B35}"/>
                    </a:ext>
                  </a:extLst>
                </p:cNvPr>
                <p:cNvSpPr txBox="1"/>
                <p:nvPr/>
              </p:nvSpPr>
              <p:spPr>
                <a:xfrm>
                  <a:off x="6028641" y="4103716"/>
                  <a:ext cx="1388522" cy="246221"/>
                </a:xfrm>
                <a:prstGeom prst="rect">
                  <a:avLst/>
                </a:prstGeom>
                <a:noFill/>
              </p:spPr>
              <p:txBody>
                <a:bodyPr wrap="none" rtlCol="0">
                  <a:spAutoFit/>
                </a:bodyPr>
                <a:lstStyle/>
                <a:p>
                  <a:pPr algn="ctr"/>
                  <a:r>
                    <a:rPr lang="en-US" sz="1000"/>
                    <a:t>Unassembled contigs</a:t>
                  </a:r>
                </a:p>
              </p:txBody>
            </p:sp>
            <p:sp>
              <p:nvSpPr>
                <p:cNvPr id="745" name="TextBox 744">
                  <a:extLst>
                    <a:ext uri="{FF2B5EF4-FFF2-40B4-BE49-F238E27FC236}">
                      <a16:creationId xmlns:a16="http://schemas.microsoft.com/office/drawing/2014/main" id="{C2D84447-5673-BC0C-B035-A143E79670AE}"/>
                    </a:ext>
                  </a:extLst>
                </p:cNvPr>
                <p:cNvSpPr txBox="1"/>
                <p:nvPr/>
              </p:nvSpPr>
              <p:spPr>
                <a:xfrm>
                  <a:off x="6871816" y="3226370"/>
                  <a:ext cx="1407758" cy="246221"/>
                </a:xfrm>
                <a:prstGeom prst="rect">
                  <a:avLst/>
                </a:prstGeom>
                <a:noFill/>
              </p:spPr>
              <p:txBody>
                <a:bodyPr wrap="none" rtlCol="0">
                  <a:spAutoFit/>
                </a:bodyPr>
                <a:lstStyle/>
                <a:p>
                  <a:pPr algn="ctr"/>
                  <a:r>
                    <a:rPr lang="en-US" sz="1000" b="1"/>
                    <a:t>Short-read Assembly</a:t>
                  </a:r>
                </a:p>
              </p:txBody>
            </p:sp>
            <p:sp>
              <p:nvSpPr>
                <p:cNvPr id="806" name="TextBox 805">
                  <a:extLst>
                    <a:ext uri="{FF2B5EF4-FFF2-40B4-BE49-F238E27FC236}">
                      <a16:creationId xmlns:a16="http://schemas.microsoft.com/office/drawing/2014/main" id="{43C1C9EB-FA53-18BC-7FC5-B2D2877A0E84}"/>
                    </a:ext>
                  </a:extLst>
                </p:cNvPr>
                <p:cNvSpPr txBox="1"/>
                <p:nvPr/>
              </p:nvSpPr>
              <p:spPr>
                <a:xfrm>
                  <a:off x="6039124" y="3399909"/>
                  <a:ext cx="724878" cy="400110"/>
                </a:xfrm>
                <a:prstGeom prst="rect">
                  <a:avLst/>
                </a:prstGeom>
                <a:noFill/>
              </p:spPr>
              <p:txBody>
                <a:bodyPr wrap="none" rtlCol="0">
                  <a:spAutoFit/>
                </a:bodyPr>
                <a:lstStyle/>
                <a:p>
                  <a:pPr algn="ctr"/>
                  <a:r>
                    <a:rPr lang="en-US" sz="1000"/>
                    <a:t>Assembly</a:t>
                  </a:r>
                  <a:br>
                    <a:rPr lang="en-US" sz="1000"/>
                  </a:br>
                  <a:r>
                    <a:rPr lang="en-US" sz="1000"/>
                    <a:t>(x3)</a:t>
                  </a:r>
                </a:p>
              </p:txBody>
            </p:sp>
            <p:cxnSp>
              <p:nvCxnSpPr>
                <p:cNvPr id="826" name="Straight Arrow Connector 825">
                  <a:extLst>
                    <a:ext uri="{FF2B5EF4-FFF2-40B4-BE49-F238E27FC236}">
                      <a16:creationId xmlns:a16="http://schemas.microsoft.com/office/drawing/2014/main" id="{A3C857A6-F8BF-217E-E742-AD9565F5F7BB}"/>
                    </a:ext>
                  </a:extLst>
                </p:cNvPr>
                <p:cNvCxnSpPr>
                  <a:cxnSpLocks/>
                </p:cNvCxnSpPr>
                <p:nvPr/>
              </p:nvCxnSpPr>
              <p:spPr>
                <a:xfrm>
                  <a:off x="8433479" y="3779587"/>
                  <a:ext cx="40023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27" name="Straight Arrow Connector 826">
                  <a:extLst>
                    <a:ext uri="{FF2B5EF4-FFF2-40B4-BE49-F238E27FC236}">
                      <a16:creationId xmlns:a16="http://schemas.microsoft.com/office/drawing/2014/main" id="{64997392-F766-FB66-80E2-204787CEEFE4}"/>
                    </a:ext>
                  </a:extLst>
                </p:cNvPr>
                <p:cNvCxnSpPr>
                  <a:cxnSpLocks/>
                </p:cNvCxnSpPr>
                <p:nvPr/>
              </p:nvCxnSpPr>
              <p:spPr>
                <a:xfrm flipV="1">
                  <a:off x="6152960" y="3777007"/>
                  <a:ext cx="522527" cy="258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829" name="Freeform: Shape 828">
                  <a:extLst>
                    <a:ext uri="{FF2B5EF4-FFF2-40B4-BE49-F238E27FC236}">
                      <a16:creationId xmlns:a16="http://schemas.microsoft.com/office/drawing/2014/main" id="{823093C0-7F8F-AAA7-8F2C-CD159510352F}"/>
                    </a:ext>
                  </a:extLst>
                </p:cNvPr>
                <p:cNvSpPr/>
                <p:nvPr/>
              </p:nvSpPr>
              <p:spPr>
                <a:xfrm>
                  <a:off x="5435946" y="3786692"/>
                  <a:ext cx="3202444" cy="579415"/>
                </a:xfrm>
                <a:custGeom>
                  <a:avLst/>
                  <a:gdLst>
                    <a:gd name="connsiteX0" fmla="*/ 3205779 w 3344489"/>
                    <a:gd name="connsiteY0" fmla="*/ 0 h 379704"/>
                    <a:gd name="connsiteX1" fmla="*/ 3205779 w 3344489"/>
                    <a:gd name="connsiteY1" fmla="*/ 333487 h 379704"/>
                    <a:gd name="connsiteX2" fmla="*/ 1764254 w 3344489"/>
                    <a:gd name="connsiteY2" fmla="*/ 376517 h 379704"/>
                    <a:gd name="connsiteX3" fmla="*/ 0 w 3344489"/>
                    <a:gd name="connsiteY3" fmla="*/ 376517 h 379704"/>
                    <a:gd name="connsiteX4" fmla="*/ 0 w 3344489"/>
                    <a:gd name="connsiteY4" fmla="*/ 376517 h 379704"/>
                    <a:gd name="connsiteX5" fmla="*/ 10757 w 3344489"/>
                    <a:gd name="connsiteY5" fmla="*/ 279699 h 379704"/>
                    <a:gd name="connsiteX0" fmla="*/ 3205779 w 3344489"/>
                    <a:gd name="connsiteY0" fmla="*/ 0 h 381597"/>
                    <a:gd name="connsiteX1" fmla="*/ 3205779 w 3344489"/>
                    <a:gd name="connsiteY1" fmla="*/ 333487 h 381597"/>
                    <a:gd name="connsiteX2" fmla="*/ 1764254 w 3344489"/>
                    <a:gd name="connsiteY2" fmla="*/ 376517 h 381597"/>
                    <a:gd name="connsiteX3" fmla="*/ 0 w 3344489"/>
                    <a:gd name="connsiteY3" fmla="*/ 376517 h 381597"/>
                    <a:gd name="connsiteX4" fmla="*/ 71120 w 3344489"/>
                    <a:gd name="connsiteY4" fmla="*/ 381597 h 381597"/>
                    <a:gd name="connsiteX5" fmla="*/ 10757 w 3344489"/>
                    <a:gd name="connsiteY5" fmla="*/ 279699 h 381597"/>
                    <a:gd name="connsiteX0" fmla="*/ 3449619 w 3588329"/>
                    <a:gd name="connsiteY0" fmla="*/ 0 h 391757"/>
                    <a:gd name="connsiteX1" fmla="*/ 3449619 w 3588329"/>
                    <a:gd name="connsiteY1" fmla="*/ 333487 h 391757"/>
                    <a:gd name="connsiteX2" fmla="*/ 2008094 w 3588329"/>
                    <a:gd name="connsiteY2" fmla="*/ 376517 h 391757"/>
                    <a:gd name="connsiteX3" fmla="*/ 243840 w 3588329"/>
                    <a:gd name="connsiteY3" fmla="*/ 376517 h 391757"/>
                    <a:gd name="connsiteX4" fmla="*/ 0 w 3588329"/>
                    <a:gd name="connsiteY4" fmla="*/ 391757 h 391757"/>
                    <a:gd name="connsiteX5" fmla="*/ 254597 w 3588329"/>
                    <a:gd name="connsiteY5" fmla="*/ 279699 h 391757"/>
                    <a:gd name="connsiteX0" fmla="*/ 3449619 w 3588329"/>
                    <a:gd name="connsiteY0" fmla="*/ 0 h 391757"/>
                    <a:gd name="connsiteX1" fmla="*/ 3449619 w 3588329"/>
                    <a:gd name="connsiteY1" fmla="*/ 333487 h 391757"/>
                    <a:gd name="connsiteX2" fmla="*/ 2008094 w 3588329"/>
                    <a:gd name="connsiteY2" fmla="*/ 376517 h 391757"/>
                    <a:gd name="connsiteX3" fmla="*/ 701040 w 3588329"/>
                    <a:gd name="connsiteY3" fmla="*/ 371437 h 391757"/>
                    <a:gd name="connsiteX4" fmla="*/ 0 w 3588329"/>
                    <a:gd name="connsiteY4" fmla="*/ 391757 h 391757"/>
                    <a:gd name="connsiteX5" fmla="*/ 254597 w 3588329"/>
                    <a:gd name="connsiteY5" fmla="*/ 279699 h 391757"/>
                    <a:gd name="connsiteX0" fmla="*/ 3449619 w 3588329"/>
                    <a:gd name="connsiteY0" fmla="*/ 0 h 391757"/>
                    <a:gd name="connsiteX1" fmla="*/ 3449619 w 3588329"/>
                    <a:gd name="connsiteY1" fmla="*/ 333487 h 391757"/>
                    <a:gd name="connsiteX2" fmla="*/ 2008094 w 3588329"/>
                    <a:gd name="connsiteY2" fmla="*/ 376517 h 391757"/>
                    <a:gd name="connsiteX3" fmla="*/ 924560 w 3588329"/>
                    <a:gd name="connsiteY3" fmla="*/ 381597 h 391757"/>
                    <a:gd name="connsiteX4" fmla="*/ 0 w 3588329"/>
                    <a:gd name="connsiteY4" fmla="*/ 391757 h 391757"/>
                    <a:gd name="connsiteX5" fmla="*/ 254597 w 3588329"/>
                    <a:gd name="connsiteY5" fmla="*/ 279699 h 391757"/>
                    <a:gd name="connsiteX0" fmla="*/ 3449619 w 3588329"/>
                    <a:gd name="connsiteY0" fmla="*/ 0 h 391757"/>
                    <a:gd name="connsiteX1" fmla="*/ 3449619 w 3588329"/>
                    <a:gd name="connsiteY1" fmla="*/ 333487 h 391757"/>
                    <a:gd name="connsiteX2" fmla="*/ 2008094 w 3588329"/>
                    <a:gd name="connsiteY2" fmla="*/ 376517 h 391757"/>
                    <a:gd name="connsiteX3" fmla="*/ 1076960 w 3588329"/>
                    <a:gd name="connsiteY3" fmla="*/ 381597 h 391757"/>
                    <a:gd name="connsiteX4" fmla="*/ 0 w 3588329"/>
                    <a:gd name="connsiteY4" fmla="*/ 391757 h 391757"/>
                    <a:gd name="connsiteX5" fmla="*/ 254597 w 3588329"/>
                    <a:gd name="connsiteY5" fmla="*/ 279699 h 391757"/>
                    <a:gd name="connsiteX0" fmla="*/ 3226099 w 3364809"/>
                    <a:gd name="connsiteY0" fmla="*/ 0 h 396837"/>
                    <a:gd name="connsiteX1" fmla="*/ 3226099 w 3364809"/>
                    <a:gd name="connsiteY1" fmla="*/ 333487 h 396837"/>
                    <a:gd name="connsiteX2" fmla="*/ 1784574 w 3364809"/>
                    <a:gd name="connsiteY2" fmla="*/ 376517 h 396837"/>
                    <a:gd name="connsiteX3" fmla="*/ 853440 w 3364809"/>
                    <a:gd name="connsiteY3" fmla="*/ 381597 h 396837"/>
                    <a:gd name="connsiteX4" fmla="*/ 0 w 3364809"/>
                    <a:gd name="connsiteY4" fmla="*/ 396837 h 396837"/>
                    <a:gd name="connsiteX5" fmla="*/ 31077 w 3364809"/>
                    <a:gd name="connsiteY5" fmla="*/ 279699 h 396837"/>
                    <a:gd name="connsiteX0" fmla="*/ 3195304 w 3334014"/>
                    <a:gd name="connsiteY0" fmla="*/ 0 h 391757"/>
                    <a:gd name="connsiteX1" fmla="*/ 3195304 w 3334014"/>
                    <a:gd name="connsiteY1" fmla="*/ 333487 h 391757"/>
                    <a:gd name="connsiteX2" fmla="*/ 1753779 w 3334014"/>
                    <a:gd name="connsiteY2" fmla="*/ 376517 h 391757"/>
                    <a:gd name="connsiteX3" fmla="*/ 822645 w 3334014"/>
                    <a:gd name="connsiteY3" fmla="*/ 381597 h 391757"/>
                    <a:gd name="connsiteX4" fmla="*/ 25085 w 3334014"/>
                    <a:gd name="connsiteY4" fmla="*/ 391757 h 391757"/>
                    <a:gd name="connsiteX5" fmla="*/ 282 w 3334014"/>
                    <a:gd name="connsiteY5" fmla="*/ 279699 h 391757"/>
                    <a:gd name="connsiteX0" fmla="*/ 3205779 w 3344489"/>
                    <a:gd name="connsiteY0" fmla="*/ 0 h 391757"/>
                    <a:gd name="connsiteX1" fmla="*/ 3205779 w 3344489"/>
                    <a:gd name="connsiteY1" fmla="*/ 333487 h 391757"/>
                    <a:gd name="connsiteX2" fmla="*/ 1764254 w 3344489"/>
                    <a:gd name="connsiteY2" fmla="*/ 376517 h 391757"/>
                    <a:gd name="connsiteX3" fmla="*/ 833120 w 3344489"/>
                    <a:gd name="connsiteY3" fmla="*/ 381597 h 391757"/>
                    <a:gd name="connsiteX4" fmla="*/ 0 w 3344489"/>
                    <a:gd name="connsiteY4" fmla="*/ 391757 h 391757"/>
                    <a:gd name="connsiteX5" fmla="*/ 10757 w 3344489"/>
                    <a:gd name="connsiteY5" fmla="*/ 279699 h 391757"/>
                    <a:gd name="connsiteX0" fmla="*/ 3195717 w 3334427"/>
                    <a:gd name="connsiteY0" fmla="*/ 0 h 396837"/>
                    <a:gd name="connsiteX1" fmla="*/ 3195717 w 3334427"/>
                    <a:gd name="connsiteY1" fmla="*/ 333487 h 396837"/>
                    <a:gd name="connsiteX2" fmla="*/ 1754192 w 3334427"/>
                    <a:gd name="connsiteY2" fmla="*/ 376517 h 396837"/>
                    <a:gd name="connsiteX3" fmla="*/ 823058 w 3334427"/>
                    <a:gd name="connsiteY3" fmla="*/ 381597 h 396837"/>
                    <a:gd name="connsiteX4" fmla="*/ 5178 w 3334427"/>
                    <a:gd name="connsiteY4" fmla="*/ 396837 h 396837"/>
                    <a:gd name="connsiteX5" fmla="*/ 695 w 3334427"/>
                    <a:gd name="connsiteY5" fmla="*/ 279699 h 396837"/>
                    <a:gd name="connsiteX0" fmla="*/ 3200477 w 3339187"/>
                    <a:gd name="connsiteY0" fmla="*/ 0 h 396837"/>
                    <a:gd name="connsiteX1" fmla="*/ 3200477 w 3339187"/>
                    <a:gd name="connsiteY1" fmla="*/ 333487 h 396837"/>
                    <a:gd name="connsiteX2" fmla="*/ 1758952 w 3339187"/>
                    <a:gd name="connsiteY2" fmla="*/ 376517 h 396837"/>
                    <a:gd name="connsiteX3" fmla="*/ 827818 w 3339187"/>
                    <a:gd name="connsiteY3" fmla="*/ 381597 h 396837"/>
                    <a:gd name="connsiteX4" fmla="*/ 9938 w 3339187"/>
                    <a:gd name="connsiteY4" fmla="*/ 396837 h 396837"/>
                    <a:gd name="connsiteX5" fmla="*/ 5455 w 3339187"/>
                    <a:gd name="connsiteY5" fmla="*/ 279699 h 396837"/>
                    <a:gd name="connsiteX0" fmla="*/ 3195717 w 3334427"/>
                    <a:gd name="connsiteY0" fmla="*/ 0 h 396837"/>
                    <a:gd name="connsiteX1" fmla="*/ 3195717 w 3334427"/>
                    <a:gd name="connsiteY1" fmla="*/ 333487 h 396837"/>
                    <a:gd name="connsiteX2" fmla="*/ 1754192 w 3334427"/>
                    <a:gd name="connsiteY2" fmla="*/ 376517 h 396837"/>
                    <a:gd name="connsiteX3" fmla="*/ 823058 w 3334427"/>
                    <a:gd name="connsiteY3" fmla="*/ 381597 h 396837"/>
                    <a:gd name="connsiteX4" fmla="*/ 5178 w 3334427"/>
                    <a:gd name="connsiteY4" fmla="*/ 396837 h 396837"/>
                    <a:gd name="connsiteX5" fmla="*/ 695 w 3334427"/>
                    <a:gd name="connsiteY5" fmla="*/ 279699 h 396837"/>
                    <a:gd name="connsiteX0" fmla="*/ 3195199 w 3333909"/>
                    <a:gd name="connsiteY0" fmla="*/ 0 h 391757"/>
                    <a:gd name="connsiteX1" fmla="*/ 3195199 w 3333909"/>
                    <a:gd name="connsiteY1" fmla="*/ 333487 h 391757"/>
                    <a:gd name="connsiteX2" fmla="*/ 1753674 w 3333909"/>
                    <a:gd name="connsiteY2" fmla="*/ 376517 h 391757"/>
                    <a:gd name="connsiteX3" fmla="*/ 822540 w 3333909"/>
                    <a:gd name="connsiteY3" fmla="*/ 381597 h 391757"/>
                    <a:gd name="connsiteX4" fmla="*/ 45300 w 3333909"/>
                    <a:gd name="connsiteY4" fmla="*/ 391757 h 391757"/>
                    <a:gd name="connsiteX5" fmla="*/ 177 w 3333909"/>
                    <a:gd name="connsiteY5" fmla="*/ 279699 h 391757"/>
                    <a:gd name="connsiteX0" fmla="*/ 3195421 w 3334131"/>
                    <a:gd name="connsiteY0" fmla="*/ 0 h 396837"/>
                    <a:gd name="connsiteX1" fmla="*/ 3195421 w 3334131"/>
                    <a:gd name="connsiteY1" fmla="*/ 333487 h 396837"/>
                    <a:gd name="connsiteX2" fmla="*/ 1753896 w 3334131"/>
                    <a:gd name="connsiteY2" fmla="*/ 376517 h 396837"/>
                    <a:gd name="connsiteX3" fmla="*/ 822762 w 3334131"/>
                    <a:gd name="connsiteY3" fmla="*/ 381597 h 396837"/>
                    <a:gd name="connsiteX4" fmla="*/ 15042 w 3334131"/>
                    <a:gd name="connsiteY4" fmla="*/ 396837 h 396837"/>
                    <a:gd name="connsiteX5" fmla="*/ 399 w 3334131"/>
                    <a:gd name="connsiteY5" fmla="*/ 279699 h 396837"/>
                    <a:gd name="connsiteX0" fmla="*/ 3202979 w 3341689"/>
                    <a:gd name="connsiteY0" fmla="*/ 0 h 396837"/>
                    <a:gd name="connsiteX1" fmla="*/ 3202979 w 3341689"/>
                    <a:gd name="connsiteY1" fmla="*/ 333487 h 396837"/>
                    <a:gd name="connsiteX2" fmla="*/ 1761454 w 3341689"/>
                    <a:gd name="connsiteY2" fmla="*/ 376517 h 396837"/>
                    <a:gd name="connsiteX3" fmla="*/ 830320 w 3341689"/>
                    <a:gd name="connsiteY3" fmla="*/ 381597 h 396837"/>
                    <a:gd name="connsiteX4" fmla="*/ 22600 w 3341689"/>
                    <a:gd name="connsiteY4" fmla="*/ 396837 h 396837"/>
                    <a:gd name="connsiteX5" fmla="*/ 7957 w 3341689"/>
                    <a:gd name="connsiteY5" fmla="*/ 279699 h 396837"/>
                    <a:gd name="connsiteX0" fmla="*/ 3197717 w 3336427"/>
                    <a:gd name="connsiteY0" fmla="*/ 0 h 396837"/>
                    <a:gd name="connsiteX1" fmla="*/ 3197717 w 3336427"/>
                    <a:gd name="connsiteY1" fmla="*/ 333487 h 396837"/>
                    <a:gd name="connsiteX2" fmla="*/ 1756192 w 3336427"/>
                    <a:gd name="connsiteY2" fmla="*/ 376517 h 396837"/>
                    <a:gd name="connsiteX3" fmla="*/ 825058 w 3336427"/>
                    <a:gd name="connsiteY3" fmla="*/ 381597 h 396837"/>
                    <a:gd name="connsiteX4" fmla="*/ 17338 w 3336427"/>
                    <a:gd name="connsiteY4" fmla="*/ 396837 h 396837"/>
                    <a:gd name="connsiteX5" fmla="*/ 2695 w 3336427"/>
                    <a:gd name="connsiteY5" fmla="*/ 279699 h 396837"/>
                    <a:gd name="connsiteX0" fmla="*/ 3197717 w 3336427"/>
                    <a:gd name="connsiteY0" fmla="*/ 0 h 396837"/>
                    <a:gd name="connsiteX1" fmla="*/ 3197717 w 3336427"/>
                    <a:gd name="connsiteY1" fmla="*/ 333487 h 396837"/>
                    <a:gd name="connsiteX2" fmla="*/ 1756192 w 3336427"/>
                    <a:gd name="connsiteY2" fmla="*/ 376517 h 396837"/>
                    <a:gd name="connsiteX3" fmla="*/ 825058 w 3336427"/>
                    <a:gd name="connsiteY3" fmla="*/ 381597 h 396837"/>
                    <a:gd name="connsiteX4" fmla="*/ 17338 w 3336427"/>
                    <a:gd name="connsiteY4" fmla="*/ 396837 h 396837"/>
                    <a:gd name="connsiteX5" fmla="*/ 2695 w 3336427"/>
                    <a:gd name="connsiteY5" fmla="*/ 279699 h 396837"/>
                    <a:gd name="connsiteX0" fmla="*/ 3197717 w 3336427"/>
                    <a:gd name="connsiteY0" fmla="*/ 0 h 401917"/>
                    <a:gd name="connsiteX1" fmla="*/ 3197717 w 3336427"/>
                    <a:gd name="connsiteY1" fmla="*/ 333487 h 401917"/>
                    <a:gd name="connsiteX2" fmla="*/ 1756192 w 3336427"/>
                    <a:gd name="connsiteY2" fmla="*/ 376517 h 401917"/>
                    <a:gd name="connsiteX3" fmla="*/ 825058 w 3336427"/>
                    <a:gd name="connsiteY3" fmla="*/ 401917 h 401917"/>
                    <a:gd name="connsiteX4" fmla="*/ 17338 w 3336427"/>
                    <a:gd name="connsiteY4" fmla="*/ 396837 h 401917"/>
                    <a:gd name="connsiteX5" fmla="*/ 2695 w 3336427"/>
                    <a:gd name="connsiteY5" fmla="*/ 279699 h 401917"/>
                    <a:gd name="connsiteX0" fmla="*/ 3197717 w 3336427"/>
                    <a:gd name="connsiteY0" fmla="*/ 0 h 403092"/>
                    <a:gd name="connsiteX1" fmla="*/ 3197717 w 3336427"/>
                    <a:gd name="connsiteY1" fmla="*/ 333487 h 403092"/>
                    <a:gd name="connsiteX2" fmla="*/ 1756192 w 3336427"/>
                    <a:gd name="connsiteY2" fmla="*/ 396837 h 403092"/>
                    <a:gd name="connsiteX3" fmla="*/ 825058 w 3336427"/>
                    <a:gd name="connsiteY3" fmla="*/ 401917 h 403092"/>
                    <a:gd name="connsiteX4" fmla="*/ 17338 w 3336427"/>
                    <a:gd name="connsiteY4" fmla="*/ 396837 h 403092"/>
                    <a:gd name="connsiteX5" fmla="*/ 2695 w 3336427"/>
                    <a:gd name="connsiteY5" fmla="*/ 279699 h 403092"/>
                    <a:gd name="connsiteX0" fmla="*/ 3197717 w 3288179"/>
                    <a:gd name="connsiteY0" fmla="*/ 0 h 420317"/>
                    <a:gd name="connsiteX1" fmla="*/ 3106277 w 3288179"/>
                    <a:gd name="connsiteY1" fmla="*/ 389367 h 420317"/>
                    <a:gd name="connsiteX2" fmla="*/ 1756192 w 3288179"/>
                    <a:gd name="connsiteY2" fmla="*/ 396837 h 420317"/>
                    <a:gd name="connsiteX3" fmla="*/ 825058 w 3288179"/>
                    <a:gd name="connsiteY3" fmla="*/ 401917 h 420317"/>
                    <a:gd name="connsiteX4" fmla="*/ 17338 w 3288179"/>
                    <a:gd name="connsiteY4" fmla="*/ 396837 h 420317"/>
                    <a:gd name="connsiteX5" fmla="*/ 2695 w 3288179"/>
                    <a:gd name="connsiteY5" fmla="*/ 279699 h 420317"/>
                    <a:gd name="connsiteX0" fmla="*/ 3197717 w 3267243"/>
                    <a:gd name="connsiteY0" fmla="*/ 0 h 406050"/>
                    <a:gd name="connsiteX1" fmla="*/ 3050397 w 3267243"/>
                    <a:gd name="connsiteY1" fmla="*/ 369047 h 406050"/>
                    <a:gd name="connsiteX2" fmla="*/ 1756192 w 3267243"/>
                    <a:gd name="connsiteY2" fmla="*/ 396837 h 406050"/>
                    <a:gd name="connsiteX3" fmla="*/ 825058 w 3267243"/>
                    <a:gd name="connsiteY3" fmla="*/ 401917 h 406050"/>
                    <a:gd name="connsiteX4" fmla="*/ 17338 w 3267243"/>
                    <a:gd name="connsiteY4" fmla="*/ 396837 h 406050"/>
                    <a:gd name="connsiteX5" fmla="*/ 2695 w 3267243"/>
                    <a:gd name="connsiteY5" fmla="*/ 279699 h 406050"/>
                    <a:gd name="connsiteX0" fmla="*/ 3197717 w 3253387"/>
                    <a:gd name="connsiteY0" fmla="*/ 0 h 402900"/>
                    <a:gd name="connsiteX1" fmla="*/ 2999597 w 3253387"/>
                    <a:gd name="connsiteY1" fmla="*/ 363967 h 402900"/>
                    <a:gd name="connsiteX2" fmla="*/ 1756192 w 3253387"/>
                    <a:gd name="connsiteY2" fmla="*/ 396837 h 402900"/>
                    <a:gd name="connsiteX3" fmla="*/ 825058 w 3253387"/>
                    <a:gd name="connsiteY3" fmla="*/ 401917 h 402900"/>
                    <a:gd name="connsiteX4" fmla="*/ 17338 w 3253387"/>
                    <a:gd name="connsiteY4" fmla="*/ 396837 h 402900"/>
                    <a:gd name="connsiteX5" fmla="*/ 2695 w 3253387"/>
                    <a:gd name="connsiteY5" fmla="*/ 279699 h 402900"/>
                    <a:gd name="connsiteX0" fmla="*/ 3197717 w 3210790"/>
                    <a:gd name="connsiteY0" fmla="*/ 0 h 402900"/>
                    <a:gd name="connsiteX1" fmla="*/ 2999597 w 3210790"/>
                    <a:gd name="connsiteY1" fmla="*/ 363967 h 402900"/>
                    <a:gd name="connsiteX2" fmla="*/ 1756192 w 3210790"/>
                    <a:gd name="connsiteY2" fmla="*/ 396837 h 402900"/>
                    <a:gd name="connsiteX3" fmla="*/ 825058 w 3210790"/>
                    <a:gd name="connsiteY3" fmla="*/ 401917 h 402900"/>
                    <a:gd name="connsiteX4" fmla="*/ 17338 w 3210790"/>
                    <a:gd name="connsiteY4" fmla="*/ 396837 h 402900"/>
                    <a:gd name="connsiteX5" fmla="*/ 2695 w 3210790"/>
                    <a:gd name="connsiteY5" fmla="*/ 279699 h 402900"/>
                    <a:gd name="connsiteX0" fmla="*/ 3197717 w 3197717"/>
                    <a:gd name="connsiteY0" fmla="*/ 0 h 402900"/>
                    <a:gd name="connsiteX1" fmla="*/ 2999597 w 3197717"/>
                    <a:gd name="connsiteY1" fmla="*/ 363967 h 402900"/>
                    <a:gd name="connsiteX2" fmla="*/ 1756192 w 3197717"/>
                    <a:gd name="connsiteY2" fmla="*/ 396837 h 402900"/>
                    <a:gd name="connsiteX3" fmla="*/ 825058 w 3197717"/>
                    <a:gd name="connsiteY3" fmla="*/ 401917 h 402900"/>
                    <a:gd name="connsiteX4" fmla="*/ 17338 w 3197717"/>
                    <a:gd name="connsiteY4" fmla="*/ 396837 h 402900"/>
                    <a:gd name="connsiteX5" fmla="*/ 2695 w 3197717"/>
                    <a:gd name="connsiteY5" fmla="*/ 279699 h 402900"/>
                    <a:gd name="connsiteX0" fmla="*/ 3197717 w 3208571"/>
                    <a:gd name="connsiteY0" fmla="*/ 0 h 402900"/>
                    <a:gd name="connsiteX1" fmla="*/ 2999597 w 3208571"/>
                    <a:gd name="connsiteY1" fmla="*/ 363967 h 402900"/>
                    <a:gd name="connsiteX2" fmla="*/ 1756192 w 3208571"/>
                    <a:gd name="connsiteY2" fmla="*/ 396837 h 402900"/>
                    <a:gd name="connsiteX3" fmla="*/ 825058 w 3208571"/>
                    <a:gd name="connsiteY3" fmla="*/ 401917 h 402900"/>
                    <a:gd name="connsiteX4" fmla="*/ 17338 w 3208571"/>
                    <a:gd name="connsiteY4" fmla="*/ 396837 h 402900"/>
                    <a:gd name="connsiteX5" fmla="*/ 2695 w 3208571"/>
                    <a:gd name="connsiteY5" fmla="*/ 279699 h 402900"/>
                    <a:gd name="connsiteX0" fmla="*/ 3197717 w 3199794"/>
                    <a:gd name="connsiteY0" fmla="*/ 0 h 402900"/>
                    <a:gd name="connsiteX1" fmla="*/ 2999597 w 3199794"/>
                    <a:gd name="connsiteY1" fmla="*/ 363967 h 402900"/>
                    <a:gd name="connsiteX2" fmla="*/ 1756192 w 3199794"/>
                    <a:gd name="connsiteY2" fmla="*/ 396837 h 402900"/>
                    <a:gd name="connsiteX3" fmla="*/ 825058 w 3199794"/>
                    <a:gd name="connsiteY3" fmla="*/ 401917 h 402900"/>
                    <a:gd name="connsiteX4" fmla="*/ 17338 w 3199794"/>
                    <a:gd name="connsiteY4" fmla="*/ 396837 h 402900"/>
                    <a:gd name="connsiteX5" fmla="*/ 2695 w 3199794"/>
                    <a:gd name="connsiteY5" fmla="*/ 279699 h 402900"/>
                    <a:gd name="connsiteX0" fmla="*/ 3197717 w 3197717"/>
                    <a:gd name="connsiteY0" fmla="*/ 0 h 402900"/>
                    <a:gd name="connsiteX1" fmla="*/ 2999597 w 3197717"/>
                    <a:gd name="connsiteY1" fmla="*/ 363967 h 402900"/>
                    <a:gd name="connsiteX2" fmla="*/ 1756192 w 3197717"/>
                    <a:gd name="connsiteY2" fmla="*/ 396837 h 402900"/>
                    <a:gd name="connsiteX3" fmla="*/ 825058 w 3197717"/>
                    <a:gd name="connsiteY3" fmla="*/ 401917 h 402900"/>
                    <a:gd name="connsiteX4" fmla="*/ 17338 w 3197717"/>
                    <a:gd name="connsiteY4" fmla="*/ 396837 h 402900"/>
                    <a:gd name="connsiteX5" fmla="*/ 2695 w 3197717"/>
                    <a:gd name="connsiteY5" fmla="*/ 279699 h 402900"/>
                    <a:gd name="connsiteX0" fmla="*/ 3197717 w 3199794"/>
                    <a:gd name="connsiteY0" fmla="*/ 0 h 402900"/>
                    <a:gd name="connsiteX1" fmla="*/ 2999597 w 3199794"/>
                    <a:gd name="connsiteY1" fmla="*/ 363967 h 402900"/>
                    <a:gd name="connsiteX2" fmla="*/ 1756192 w 3199794"/>
                    <a:gd name="connsiteY2" fmla="*/ 396837 h 402900"/>
                    <a:gd name="connsiteX3" fmla="*/ 825058 w 3199794"/>
                    <a:gd name="connsiteY3" fmla="*/ 401917 h 402900"/>
                    <a:gd name="connsiteX4" fmla="*/ 17338 w 3199794"/>
                    <a:gd name="connsiteY4" fmla="*/ 396837 h 402900"/>
                    <a:gd name="connsiteX5" fmla="*/ 2695 w 3199794"/>
                    <a:gd name="connsiteY5" fmla="*/ 279699 h 402900"/>
                    <a:gd name="connsiteX0" fmla="*/ 3197717 w 3197717"/>
                    <a:gd name="connsiteY0" fmla="*/ 0 h 401917"/>
                    <a:gd name="connsiteX1" fmla="*/ 2999597 w 3197717"/>
                    <a:gd name="connsiteY1" fmla="*/ 363967 h 401917"/>
                    <a:gd name="connsiteX2" fmla="*/ 1756192 w 3197717"/>
                    <a:gd name="connsiteY2" fmla="*/ 396837 h 401917"/>
                    <a:gd name="connsiteX3" fmla="*/ 825058 w 3197717"/>
                    <a:gd name="connsiteY3" fmla="*/ 401917 h 401917"/>
                    <a:gd name="connsiteX4" fmla="*/ 17338 w 3197717"/>
                    <a:gd name="connsiteY4" fmla="*/ 396837 h 401917"/>
                    <a:gd name="connsiteX5" fmla="*/ 2695 w 3197717"/>
                    <a:gd name="connsiteY5" fmla="*/ 279699 h 401917"/>
                    <a:gd name="connsiteX0" fmla="*/ 3197717 w 3197717"/>
                    <a:gd name="connsiteY0" fmla="*/ 0 h 403283"/>
                    <a:gd name="connsiteX1" fmla="*/ 2999597 w 3197717"/>
                    <a:gd name="connsiteY1" fmla="*/ 384287 h 403283"/>
                    <a:gd name="connsiteX2" fmla="*/ 1756192 w 3197717"/>
                    <a:gd name="connsiteY2" fmla="*/ 396837 h 403283"/>
                    <a:gd name="connsiteX3" fmla="*/ 825058 w 3197717"/>
                    <a:gd name="connsiteY3" fmla="*/ 401917 h 403283"/>
                    <a:gd name="connsiteX4" fmla="*/ 17338 w 3197717"/>
                    <a:gd name="connsiteY4" fmla="*/ 396837 h 403283"/>
                    <a:gd name="connsiteX5" fmla="*/ 2695 w 3197717"/>
                    <a:gd name="connsiteY5" fmla="*/ 279699 h 403283"/>
                    <a:gd name="connsiteX0" fmla="*/ 3197717 w 3197858"/>
                    <a:gd name="connsiteY0" fmla="*/ 0 h 566878"/>
                    <a:gd name="connsiteX1" fmla="*/ 3035157 w 3197858"/>
                    <a:gd name="connsiteY1" fmla="*/ 562087 h 566878"/>
                    <a:gd name="connsiteX2" fmla="*/ 1756192 w 3197858"/>
                    <a:gd name="connsiteY2" fmla="*/ 396837 h 566878"/>
                    <a:gd name="connsiteX3" fmla="*/ 825058 w 3197858"/>
                    <a:gd name="connsiteY3" fmla="*/ 401917 h 566878"/>
                    <a:gd name="connsiteX4" fmla="*/ 17338 w 3197858"/>
                    <a:gd name="connsiteY4" fmla="*/ 396837 h 566878"/>
                    <a:gd name="connsiteX5" fmla="*/ 2695 w 3197858"/>
                    <a:gd name="connsiteY5" fmla="*/ 279699 h 566878"/>
                    <a:gd name="connsiteX0" fmla="*/ 3197717 w 3207979"/>
                    <a:gd name="connsiteY0" fmla="*/ 0 h 603685"/>
                    <a:gd name="connsiteX1" fmla="*/ 3035157 w 3207979"/>
                    <a:gd name="connsiteY1" fmla="*/ 562087 h 603685"/>
                    <a:gd name="connsiteX2" fmla="*/ 1776512 w 3207979"/>
                    <a:gd name="connsiteY2" fmla="*/ 544157 h 603685"/>
                    <a:gd name="connsiteX3" fmla="*/ 825058 w 3207979"/>
                    <a:gd name="connsiteY3" fmla="*/ 401917 h 603685"/>
                    <a:gd name="connsiteX4" fmla="*/ 17338 w 3207979"/>
                    <a:gd name="connsiteY4" fmla="*/ 396837 h 603685"/>
                    <a:gd name="connsiteX5" fmla="*/ 2695 w 3207979"/>
                    <a:gd name="connsiteY5" fmla="*/ 279699 h 603685"/>
                    <a:gd name="connsiteX0" fmla="*/ 3197717 w 3207979"/>
                    <a:gd name="connsiteY0" fmla="*/ 0 h 597992"/>
                    <a:gd name="connsiteX1" fmla="*/ 3035157 w 3207979"/>
                    <a:gd name="connsiteY1" fmla="*/ 562087 h 597992"/>
                    <a:gd name="connsiteX2" fmla="*/ 1776512 w 3207979"/>
                    <a:gd name="connsiteY2" fmla="*/ 544157 h 597992"/>
                    <a:gd name="connsiteX3" fmla="*/ 819978 w 3207979"/>
                    <a:gd name="connsiteY3" fmla="*/ 569557 h 597992"/>
                    <a:gd name="connsiteX4" fmla="*/ 17338 w 3207979"/>
                    <a:gd name="connsiteY4" fmla="*/ 396837 h 597992"/>
                    <a:gd name="connsiteX5" fmla="*/ 2695 w 3207979"/>
                    <a:gd name="connsiteY5" fmla="*/ 279699 h 597992"/>
                    <a:gd name="connsiteX0" fmla="*/ 3195664 w 3205926"/>
                    <a:gd name="connsiteY0" fmla="*/ 0 h 597992"/>
                    <a:gd name="connsiteX1" fmla="*/ 3033104 w 3205926"/>
                    <a:gd name="connsiteY1" fmla="*/ 562087 h 597992"/>
                    <a:gd name="connsiteX2" fmla="*/ 1774459 w 3205926"/>
                    <a:gd name="connsiteY2" fmla="*/ 544157 h 597992"/>
                    <a:gd name="connsiteX3" fmla="*/ 817925 w 3205926"/>
                    <a:gd name="connsiteY3" fmla="*/ 569557 h 597992"/>
                    <a:gd name="connsiteX4" fmla="*/ 30525 w 3205926"/>
                    <a:gd name="connsiteY4" fmla="*/ 518757 h 597992"/>
                    <a:gd name="connsiteX5" fmla="*/ 642 w 3205926"/>
                    <a:gd name="connsiteY5" fmla="*/ 279699 h 597992"/>
                    <a:gd name="connsiteX0" fmla="*/ 3196521 w 3206783"/>
                    <a:gd name="connsiteY0" fmla="*/ 0 h 597992"/>
                    <a:gd name="connsiteX1" fmla="*/ 3033961 w 3206783"/>
                    <a:gd name="connsiteY1" fmla="*/ 562087 h 597992"/>
                    <a:gd name="connsiteX2" fmla="*/ 1775316 w 3206783"/>
                    <a:gd name="connsiteY2" fmla="*/ 544157 h 597992"/>
                    <a:gd name="connsiteX3" fmla="*/ 818782 w 3206783"/>
                    <a:gd name="connsiteY3" fmla="*/ 569557 h 597992"/>
                    <a:gd name="connsiteX4" fmla="*/ 21222 w 3206783"/>
                    <a:gd name="connsiteY4" fmla="*/ 549237 h 597992"/>
                    <a:gd name="connsiteX5" fmla="*/ 1499 w 3206783"/>
                    <a:gd name="connsiteY5" fmla="*/ 279699 h 597992"/>
                    <a:gd name="connsiteX0" fmla="*/ 3195265 w 3205527"/>
                    <a:gd name="connsiteY0" fmla="*/ 0 h 597992"/>
                    <a:gd name="connsiteX1" fmla="*/ 3032705 w 3205527"/>
                    <a:gd name="connsiteY1" fmla="*/ 562087 h 597992"/>
                    <a:gd name="connsiteX2" fmla="*/ 1774060 w 3205527"/>
                    <a:gd name="connsiteY2" fmla="*/ 544157 h 597992"/>
                    <a:gd name="connsiteX3" fmla="*/ 817526 w 3205527"/>
                    <a:gd name="connsiteY3" fmla="*/ 569557 h 597992"/>
                    <a:gd name="connsiteX4" fmla="*/ 55526 w 3205527"/>
                    <a:gd name="connsiteY4" fmla="*/ 564477 h 597992"/>
                    <a:gd name="connsiteX5" fmla="*/ 243 w 3205527"/>
                    <a:gd name="connsiteY5" fmla="*/ 279699 h 597992"/>
                    <a:gd name="connsiteX0" fmla="*/ 3202444 w 3212706"/>
                    <a:gd name="connsiteY0" fmla="*/ 0 h 597992"/>
                    <a:gd name="connsiteX1" fmla="*/ 3039884 w 3212706"/>
                    <a:gd name="connsiteY1" fmla="*/ 562087 h 597992"/>
                    <a:gd name="connsiteX2" fmla="*/ 1781239 w 3212706"/>
                    <a:gd name="connsiteY2" fmla="*/ 544157 h 597992"/>
                    <a:gd name="connsiteX3" fmla="*/ 824705 w 3212706"/>
                    <a:gd name="connsiteY3" fmla="*/ 569557 h 597992"/>
                    <a:gd name="connsiteX4" fmla="*/ 62705 w 3212706"/>
                    <a:gd name="connsiteY4" fmla="*/ 564477 h 597992"/>
                    <a:gd name="connsiteX5" fmla="*/ 7422 w 3212706"/>
                    <a:gd name="connsiteY5" fmla="*/ 279699 h 597992"/>
                    <a:gd name="connsiteX0" fmla="*/ 3202444 w 3212706"/>
                    <a:gd name="connsiteY0" fmla="*/ 0 h 597992"/>
                    <a:gd name="connsiteX1" fmla="*/ 3039884 w 3212706"/>
                    <a:gd name="connsiteY1" fmla="*/ 562087 h 597992"/>
                    <a:gd name="connsiteX2" fmla="*/ 1781239 w 3212706"/>
                    <a:gd name="connsiteY2" fmla="*/ 544157 h 597992"/>
                    <a:gd name="connsiteX3" fmla="*/ 824705 w 3212706"/>
                    <a:gd name="connsiteY3" fmla="*/ 569557 h 597992"/>
                    <a:gd name="connsiteX4" fmla="*/ 62705 w 3212706"/>
                    <a:gd name="connsiteY4" fmla="*/ 564477 h 597992"/>
                    <a:gd name="connsiteX5" fmla="*/ 7422 w 3212706"/>
                    <a:gd name="connsiteY5" fmla="*/ 279699 h 597992"/>
                    <a:gd name="connsiteX0" fmla="*/ 3202444 w 3212706"/>
                    <a:gd name="connsiteY0" fmla="*/ 0 h 597992"/>
                    <a:gd name="connsiteX1" fmla="*/ 3039884 w 3212706"/>
                    <a:gd name="connsiteY1" fmla="*/ 562087 h 597992"/>
                    <a:gd name="connsiteX2" fmla="*/ 1781239 w 3212706"/>
                    <a:gd name="connsiteY2" fmla="*/ 544157 h 597992"/>
                    <a:gd name="connsiteX3" fmla="*/ 824705 w 3212706"/>
                    <a:gd name="connsiteY3" fmla="*/ 569557 h 597992"/>
                    <a:gd name="connsiteX4" fmla="*/ 62705 w 3212706"/>
                    <a:gd name="connsiteY4" fmla="*/ 564477 h 597992"/>
                    <a:gd name="connsiteX5" fmla="*/ 7422 w 3212706"/>
                    <a:gd name="connsiteY5" fmla="*/ 279699 h 597992"/>
                    <a:gd name="connsiteX0" fmla="*/ 3202444 w 3212705"/>
                    <a:gd name="connsiteY0" fmla="*/ 0 h 604246"/>
                    <a:gd name="connsiteX1" fmla="*/ 3039884 w 3212705"/>
                    <a:gd name="connsiteY1" fmla="*/ 562087 h 604246"/>
                    <a:gd name="connsiteX2" fmla="*/ 1781239 w 3212705"/>
                    <a:gd name="connsiteY2" fmla="*/ 564477 h 604246"/>
                    <a:gd name="connsiteX3" fmla="*/ 824705 w 3212705"/>
                    <a:gd name="connsiteY3" fmla="*/ 569557 h 604246"/>
                    <a:gd name="connsiteX4" fmla="*/ 62705 w 3212705"/>
                    <a:gd name="connsiteY4" fmla="*/ 564477 h 604246"/>
                    <a:gd name="connsiteX5" fmla="*/ 7422 w 3212705"/>
                    <a:gd name="connsiteY5" fmla="*/ 279699 h 604246"/>
                    <a:gd name="connsiteX0" fmla="*/ 3202444 w 3203377"/>
                    <a:gd name="connsiteY0" fmla="*/ 0 h 604246"/>
                    <a:gd name="connsiteX1" fmla="*/ 2999244 w 3203377"/>
                    <a:gd name="connsiteY1" fmla="*/ 562087 h 604246"/>
                    <a:gd name="connsiteX2" fmla="*/ 1781239 w 3203377"/>
                    <a:gd name="connsiteY2" fmla="*/ 564477 h 604246"/>
                    <a:gd name="connsiteX3" fmla="*/ 824705 w 3203377"/>
                    <a:gd name="connsiteY3" fmla="*/ 569557 h 604246"/>
                    <a:gd name="connsiteX4" fmla="*/ 62705 w 3203377"/>
                    <a:gd name="connsiteY4" fmla="*/ 564477 h 604246"/>
                    <a:gd name="connsiteX5" fmla="*/ 7422 w 3203377"/>
                    <a:gd name="connsiteY5" fmla="*/ 279699 h 604246"/>
                    <a:gd name="connsiteX0" fmla="*/ 3202444 w 3204684"/>
                    <a:gd name="connsiteY0" fmla="*/ 0 h 574903"/>
                    <a:gd name="connsiteX1" fmla="*/ 2999244 w 3204684"/>
                    <a:gd name="connsiteY1" fmla="*/ 562087 h 574903"/>
                    <a:gd name="connsiteX2" fmla="*/ 1781239 w 3204684"/>
                    <a:gd name="connsiteY2" fmla="*/ 564477 h 574903"/>
                    <a:gd name="connsiteX3" fmla="*/ 824705 w 3204684"/>
                    <a:gd name="connsiteY3" fmla="*/ 569557 h 574903"/>
                    <a:gd name="connsiteX4" fmla="*/ 62705 w 3204684"/>
                    <a:gd name="connsiteY4" fmla="*/ 564477 h 574903"/>
                    <a:gd name="connsiteX5" fmla="*/ 7422 w 3204684"/>
                    <a:gd name="connsiteY5" fmla="*/ 279699 h 574903"/>
                    <a:gd name="connsiteX0" fmla="*/ 3202444 w 3202524"/>
                    <a:gd name="connsiteY0" fmla="*/ 0 h 579415"/>
                    <a:gd name="connsiteX1" fmla="*/ 2999244 w 3202524"/>
                    <a:gd name="connsiteY1" fmla="*/ 562087 h 579415"/>
                    <a:gd name="connsiteX2" fmla="*/ 1781239 w 3202524"/>
                    <a:gd name="connsiteY2" fmla="*/ 564477 h 579415"/>
                    <a:gd name="connsiteX3" fmla="*/ 824705 w 3202524"/>
                    <a:gd name="connsiteY3" fmla="*/ 569557 h 579415"/>
                    <a:gd name="connsiteX4" fmla="*/ 62705 w 3202524"/>
                    <a:gd name="connsiteY4" fmla="*/ 564477 h 579415"/>
                    <a:gd name="connsiteX5" fmla="*/ 7422 w 3202524"/>
                    <a:gd name="connsiteY5" fmla="*/ 279699 h 579415"/>
                    <a:gd name="connsiteX0" fmla="*/ 3202444 w 3202444"/>
                    <a:gd name="connsiteY0" fmla="*/ 0 h 579415"/>
                    <a:gd name="connsiteX1" fmla="*/ 2999244 w 3202444"/>
                    <a:gd name="connsiteY1" fmla="*/ 562087 h 579415"/>
                    <a:gd name="connsiteX2" fmla="*/ 1781239 w 3202444"/>
                    <a:gd name="connsiteY2" fmla="*/ 564477 h 579415"/>
                    <a:gd name="connsiteX3" fmla="*/ 824705 w 3202444"/>
                    <a:gd name="connsiteY3" fmla="*/ 569557 h 579415"/>
                    <a:gd name="connsiteX4" fmla="*/ 62705 w 3202444"/>
                    <a:gd name="connsiteY4" fmla="*/ 564477 h 579415"/>
                    <a:gd name="connsiteX5" fmla="*/ 7422 w 3202444"/>
                    <a:gd name="connsiteY5" fmla="*/ 279699 h 579415"/>
                    <a:gd name="connsiteX0" fmla="*/ 3202444 w 3204342"/>
                    <a:gd name="connsiteY0" fmla="*/ 0 h 579415"/>
                    <a:gd name="connsiteX1" fmla="*/ 2999244 w 3204342"/>
                    <a:gd name="connsiteY1" fmla="*/ 562087 h 579415"/>
                    <a:gd name="connsiteX2" fmla="*/ 1781239 w 3204342"/>
                    <a:gd name="connsiteY2" fmla="*/ 564477 h 579415"/>
                    <a:gd name="connsiteX3" fmla="*/ 824705 w 3204342"/>
                    <a:gd name="connsiteY3" fmla="*/ 569557 h 579415"/>
                    <a:gd name="connsiteX4" fmla="*/ 62705 w 3204342"/>
                    <a:gd name="connsiteY4" fmla="*/ 564477 h 579415"/>
                    <a:gd name="connsiteX5" fmla="*/ 7422 w 3204342"/>
                    <a:gd name="connsiteY5" fmla="*/ 279699 h 579415"/>
                    <a:gd name="connsiteX0" fmla="*/ 3202444 w 3202444"/>
                    <a:gd name="connsiteY0" fmla="*/ 0 h 579415"/>
                    <a:gd name="connsiteX1" fmla="*/ 2999244 w 3202444"/>
                    <a:gd name="connsiteY1" fmla="*/ 562087 h 579415"/>
                    <a:gd name="connsiteX2" fmla="*/ 1781239 w 3202444"/>
                    <a:gd name="connsiteY2" fmla="*/ 564477 h 579415"/>
                    <a:gd name="connsiteX3" fmla="*/ 824705 w 3202444"/>
                    <a:gd name="connsiteY3" fmla="*/ 569557 h 579415"/>
                    <a:gd name="connsiteX4" fmla="*/ 62705 w 3202444"/>
                    <a:gd name="connsiteY4" fmla="*/ 564477 h 579415"/>
                    <a:gd name="connsiteX5" fmla="*/ 7422 w 3202444"/>
                    <a:gd name="connsiteY5" fmla="*/ 279699 h 579415"/>
                    <a:gd name="connsiteX0" fmla="*/ 3202444 w 3202444"/>
                    <a:gd name="connsiteY0" fmla="*/ 0 h 579415"/>
                    <a:gd name="connsiteX1" fmla="*/ 2999244 w 3202444"/>
                    <a:gd name="connsiteY1" fmla="*/ 562087 h 579415"/>
                    <a:gd name="connsiteX2" fmla="*/ 1781239 w 3202444"/>
                    <a:gd name="connsiteY2" fmla="*/ 564477 h 579415"/>
                    <a:gd name="connsiteX3" fmla="*/ 824705 w 3202444"/>
                    <a:gd name="connsiteY3" fmla="*/ 569557 h 579415"/>
                    <a:gd name="connsiteX4" fmla="*/ 62705 w 3202444"/>
                    <a:gd name="connsiteY4" fmla="*/ 564477 h 579415"/>
                    <a:gd name="connsiteX5" fmla="*/ 7422 w 3202444"/>
                    <a:gd name="connsiteY5" fmla="*/ 279699 h 579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02444" h="579415">
                      <a:moveTo>
                        <a:pt x="3202444" y="0"/>
                      </a:moveTo>
                      <a:cubicBezTo>
                        <a:pt x="3190491" y="323327"/>
                        <a:pt x="3225951" y="523888"/>
                        <a:pt x="2999244" y="562087"/>
                      </a:cubicBezTo>
                      <a:cubicBezTo>
                        <a:pt x="2772537" y="600286"/>
                        <a:pt x="2143662" y="563232"/>
                        <a:pt x="1781239" y="564477"/>
                      </a:cubicBezTo>
                      <a:lnTo>
                        <a:pt x="824705" y="569557"/>
                      </a:lnTo>
                      <a:lnTo>
                        <a:pt x="62705" y="564477"/>
                      </a:lnTo>
                      <a:cubicBezTo>
                        <a:pt x="-25149" y="486484"/>
                        <a:pt x="3836" y="311972"/>
                        <a:pt x="7422" y="279699"/>
                      </a:cubicBezTo>
                    </a:path>
                  </a:pathLst>
                </a:custGeom>
                <a:noFill/>
                <a:ln>
                  <a:solidFill>
                    <a:srgbClr val="156082"/>
                  </a:solidFill>
                  <a:headEnd type="none"/>
                  <a:tailEnd type="stealt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832" name="Straight Arrow Connector 831">
                <a:extLst>
                  <a:ext uri="{FF2B5EF4-FFF2-40B4-BE49-F238E27FC236}">
                    <a16:creationId xmlns:a16="http://schemas.microsoft.com/office/drawing/2014/main" id="{CBAE442E-0B4F-3336-B531-9B02E8719A9C}"/>
                  </a:ext>
                </a:extLst>
              </p:cNvPr>
              <p:cNvCxnSpPr>
                <a:cxnSpLocks/>
              </p:cNvCxnSpPr>
              <p:nvPr/>
            </p:nvCxnSpPr>
            <p:spPr>
              <a:xfrm flipV="1">
                <a:off x="6126258" y="2410051"/>
                <a:ext cx="522527" cy="258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33" name="Straight Arrow Connector 832">
                <a:extLst>
                  <a:ext uri="{FF2B5EF4-FFF2-40B4-BE49-F238E27FC236}">
                    <a16:creationId xmlns:a16="http://schemas.microsoft.com/office/drawing/2014/main" id="{E8F282B1-ED4D-B125-7AE9-E97900C850B7}"/>
                  </a:ext>
                </a:extLst>
              </p:cNvPr>
              <p:cNvCxnSpPr>
                <a:cxnSpLocks/>
              </p:cNvCxnSpPr>
              <p:nvPr/>
            </p:nvCxnSpPr>
            <p:spPr>
              <a:xfrm>
                <a:off x="8261099" y="2410051"/>
                <a:ext cx="40023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834" name="Freeform: Shape 833">
                <a:extLst>
                  <a:ext uri="{FF2B5EF4-FFF2-40B4-BE49-F238E27FC236}">
                    <a16:creationId xmlns:a16="http://schemas.microsoft.com/office/drawing/2014/main" id="{AA6DDB62-6AAA-185C-466B-FB0117A8411F}"/>
                  </a:ext>
                </a:extLst>
              </p:cNvPr>
              <p:cNvSpPr/>
              <p:nvPr/>
            </p:nvSpPr>
            <p:spPr>
              <a:xfrm>
                <a:off x="5409334" y="2422461"/>
                <a:ext cx="3055073" cy="579415"/>
              </a:xfrm>
              <a:custGeom>
                <a:avLst/>
                <a:gdLst>
                  <a:gd name="connsiteX0" fmla="*/ 3205779 w 3344489"/>
                  <a:gd name="connsiteY0" fmla="*/ 0 h 379704"/>
                  <a:gd name="connsiteX1" fmla="*/ 3205779 w 3344489"/>
                  <a:gd name="connsiteY1" fmla="*/ 333487 h 379704"/>
                  <a:gd name="connsiteX2" fmla="*/ 1764254 w 3344489"/>
                  <a:gd name="connsiteY2" fmla="*/ 376517 h 379704"/>
                  <a:gd name="connsiteX3" fmla="*/ 0 w 3344489"/>
                  <a:gd name="connsiteY3" fmla="*/ 376517 h 379704"/>
                  <a:gd name="connsiteX4" fmla="*/ 0 w 3344489"/>
                  <a:gd name="connsiteY4" fmla="*/ 376517 h 379704"/>
                  <a:gd name="connsiteX5" fmla="*/ 10757 w 3344489"/>
                  <a:gd name="connsiteY5" fmla="*/ 279699 h 379704"/>
                  <a:gd name="connsiteX0" fmla="*/ 3205779 w 3344489"/>
                  <a:gd name="connsiteY0" fmla="*/ 0 h 381597"/>
                  <a:gd name="connsiteX1" fmla="*/ 3205779 w 3344489"/>
                  <a:gd name="connsiteY1" fmla="*/ 333487 h 381597"/>
                  <a:gd name="connsiteX2" fmla="*/ 1764254 w 3344489"/>
                  <a:gd name="connsiteY2" fmla="*/ 376517 h 381597"/>
                  <a:gd name="connsiteX3" fmla="*/ 0 w 3344489"/>
                  <a:gd name="connsiteY3" fmla="*/ 376517 h 381597"/>
                  <a:gd name="connsiteX4" fmla="*/ 71120 w 3344489"/>
                  <a:gd name="connsiteY4" fmla="*/ 381597 h 381597"/>
                  <a:gd name="connsiteX5" fmla="*/ 10757 w 3344489"/>
                  <a:gd name="connsiteY5" fmla="*/ 279699 h 381597"/>
                  <a:gd name="connsiteX0" fmla="*/ 3449619 w 3588329"/>
                  <a:gd name="connsiteY0" fmla="*/ 0 h 391757"/>
                  <a:gd name="connsiteX1" fmla="*/ 3449619 w 3588329"/>
                  <a:gd name="connsiteY1" fmla="*/ 333487 h 391757"/>
                  <a:gd name="connsiteX2" fmla="*/ 2008094 w 3588329"/>
                  <a:gd name="connsiteY2" fmla="*/ 376517 h 391757"/>
                  <a:gd name="connsiteX3" fmla="*/ 243840 w 3588329"/>
                  <a:gd name="connsiteY3" fmla="*/ 376517 h 391757"/>
                  <a:gd name="connsiteX4" fmla="*/ 0 w 3588329"/>
                  <a:gd name="connsiteY4" fmla="*/ 391757 h 391757"/>
                  <a:gd name="connsiteX5" fmla="*/ 254597 w 3588329"/>
                  <a:gd name="connsiteY5" fmla="*/ 279699 h 391757"/>
                  <a:gd name="connsiteX0" fmla="*/ 3449619 w 3588329"/>
                  <a:gd name="connsiteY0" fmla="*/ 0 h 391757"/>
                  <a:gd name="connsiteX1" fmla="*/ 3449619 w 3588329"/>
                  <a:gd name="connsiteY1" fmla="*/ 333487 h 391757"/>
                  <a:gd name="connsiteX2" fmla="*/ 2008094 w 3588329"/>
                  <a:gd name="connsiteY2" fmla="*/ 376517 h 391757"/>
                  <a:gd name="connsiteX3" fmla="*/ 701040 w 3588329"/>
                  <a:gd name="connsiteY3" fmla="*/ 371437 h 391757"/>
                  <a:gd name="connsiteX4" fmla="*/ 0 w 3588329"/>
                  <a:gd name="connsiteY4" fmla="*/ 391757 h 391757"/>
                  <a:gd name="connsiteX5" fmla="*/ 254597 w 3588329"/>
                  <a:gd name="connsiteY5" fmla="*/ 279699 h 391757"/>
                  <a:gd name="connsiteX0" fmla="*/ 3449619 w 3588329"/>
                  <a:gd name="connsiteY0" fmla="*/ 0 h 391757"/>
                  <a:gd name="connsiteX1" fmla="*/ 3449619 w 3588329"/>
                  <a:gd name="connsiteY1" fmla="*/ 333487 h 391757"/>
                  <a:gd name="connsiteX2" fmla="*/ 2008094 w 3588329"/>
                  <a:gd name="connsiteY2" fmla="*/ 376517 h 391757"/>
                  <a:gd name="connsiteX3" fmla="*/ 924560 w 3588329"/>
                  <a:gd name="connsiteY3" fmla="*/ 381597 h 391757"/>
                  <a:gd name="connsiteX4" fmla="*/ 0 w 3588329"/>
                  <a:gd name="connsiteY4" fmla="*/ 391757 h 391757"/>
                  <a:gd name="connsiteX5" fmla="*/ 254597 w 3588329"/>
                  <a:gd name="connsiteY5" fmla="*/ 279699 h 391757"/>
                  <a:gd name="connsiteX0" fmla="*/ 3449619 w 3588329"/>
                  <a:gd name="connsiteY0" fmla="*/ 0 h 391757"/>
                  <a:gd name="connsiteX1" fmla="*/ 3449619 w 3588329"/>
                  <a:gd name="connsiteY1" fmla="*/ 333487 h 391757"/>
                  <a:gd name="connsiteX2" fmla="*/ 2008094 w 3588329"/>
                  <a:gd name="connsiteY2" fmla="*/ 376517 h 391757"/>
                  <a:gd name="connsiteX3" fmla="*/ 1076960 w 3588329"/>
                  <a:gd name="connsiteY3" fmla="*/ 381597 h 391757"/>
                  <a:gd name="connsiteX4" fmla="*/ 0 w 3588329"/>
                  <a:gd name="connsiteY4" fmla="*/ 391757 h 391757"/>
                  <a:gd name="connsiteX5" fmla="*/ 254597 w 3588329"/>
                  <a:gd name="connsiteY5" fmla="*/ 279699 h 391757"/>
                  <a:gd name="connsiteX0" fmla="*/ 3226099 w 3364809"/>
                  <a:gd name="connsiteY0" fmla="*/ 0 h 396837"/>
                  <a:gd name="connsiteX1" fmla="*/ 3226099 w 3364809"/>
                  <a:gd name="connsiteY1" fmla="*/ 333487 h 396837"/>
                  <a:gd name="connsiteX2" fmla="*/ 1784574 w 3364809"/>
                  <a:gd name="connsiteY2" fmla="*/ 376517 h 396837"/>
                  <a:gd name="connsiteX3" fmla="*/ 853440 w 3364809"/>
                  <a:gd name="connsiteY3" fmla="*/ 381597 h 396837"/>
                  <a:gd name="connsiteX4" fmla="*/ 0 w 3364809"/>
                  <a:gd name="connsiteY4" fmla="*/ 396837 h 396837"/>
                  <a:gd name="connsiteX5" fmla="*/ 31077 w 3364809"/>
                  <a:gd name="connsiteY5" fmla="*/ 279699 h 396837"/>
                  <a:gd name="connsiteX0" fmla="*/ 3195304 w 3334014"/>
                  <a:gd name="connsiteY0" fmla="*/ 0 h 391757"/>
                  <a:gd name="connsiteX1" fmla="*/ 3195304 w 3334014"/>
                  <a:gd name="connsiteY1" fmla="*/ 333487 h 391757"/>
                  <a:gd name="connsiteX2" fmla="*/ 1753779 w 3334014"/>
                  <a:gd name="connsiteY2" fmla="*/ 376517 h 391757"/>
                  <a:gd name="connsiteX3" fmla="*/ 822645 w 3334014"/>
                  <a:gd name="connsiteY3" fmla="*/ 381597 h 391757"/>
                  <a:gd name="connsiteX4" fmla="*/ 25085 w 3334014"/>
                  <a:gd name="connsiteY4" fmla="*/ 391757 h 391757"/>
                  <a:gd name="connsiteX5" fmla="*/ 282 w 3334014"/>
                  <a:gd name="connsiteY5" fmla="*/ 279699 h 391757"/>
                  <a:gd name="connsiteX0" fmla="*/ 3205779 w 3344489"/>
                  <a:gd name="connsiteY0" fmla="*/ 0 h 391757"/>
                  <a:gd name="connsiteX1" fmla="*/ 3205779 w 3344489"/>
                  <a:gd name="connsiteY1" fmla="*/ 333487 h 391757"/>
                  <a:gd name="connsiteX2" fmla="*/ 1764254 w 3344489"/>
                  <a:gd name="connsiteY2" fmla="*/ 376517 h 391757"/>
                  <a:gd name="connsiteX3" fmla="*/ 833120 w 3344489"/>
                  <a:gd name="connsiteY3" fmla="*/ 381597 h 391757"/>
                  <a:gd name="connsiteX4" fmla="*/ 0 w 3344489"/>
                  <a:gd name="connsiteY4" fmla="*/ 391757 h 391757"/>
                  <a:gd name="connsiteX5" fmla="*/ 10757 w 3344489"/>
                  <a:gd name="connsiteY5" fmla="*/ 279699 h 391757"/>
                  <a:gd name="connsiteX0" fmla="*/ 3195717 w 3334427"/>
                  <a:gd name="connsiteY0" fmla="*/ 0 h 396837"/>
                  <a:gd name="connsiteX1" fmla="*/ 3195717 w 3334427"/>
                  <a:gd name="connsiteY1" fmla="*/ 333487 h 396837"/>
                  <a:gd name="connsiteX2" fmla="*/ 1754192 w 3334427"/>
                  <a:gd name="connsiteY2" fmla="*/ 376517 h 396837"/>
                  <a:gd name="connsiteX3" fmla="*/ 823058 w 3334427"/>
                  <a:gd name="connsiteY3" fmla="*/ 381597 h 396837"/>
                  <a:gd name="connsiteX4" fmla="*/ 5178 w 3334427"/>
                  <a:gd name="connsiteY4" fmla="*/ 396837 h 396837"/>
                  <a:gd name="connsiteX5" fmla="*/ 695 w 3334427"/>
                  <a:gd name="connsiteY5" fmla="*/ 279699 h 396837"/>
                  <a:gd name="connsiteX0" fmla="*/ 3200477 w 3339187"/>
                  <a:gd name="connsiteY0" fmla="*/ 0 h 396837"/>
                  <a:gd name="connsiteX1" fmla="*/ 3200477 w 3339187"/>
                  <a:gd name="connsiteY1" fmla="*/ 333487 h 396837"/>
                  <a:gd name="connsiteX2" fmla="*/ 1758952 w 3339187"/>
                  <a:gd name="connsiteY2" fmla="*/ 376517 h 396837"/>
                  <a:gd name="connsiteX3" fmla="*/ 827818 w 3339187"/>
                  <a:gd name="connsiteY3" fmla="*/ 381597 h 396837"/>
                  <a:gd name="connsiteX4" fmla="*/ 9938 w 3339187"/>
                  <a:gd name="connsiteY4" fmla="*/ 396837 h 396837"/>
                  <a:gd name="connsiteX5" fmla="*/ 5455 w 3339187"/>
                  <a:gd name="connsiteY5" fmla="*/ 279699 h 396837"/>
                  <a:gd name="connsiteX0" fmla="*/ 3195717 w 3334427"/>
                  <a:gd name="connsiteY0" fmla="*/ 0 h 396837"/>
                  <a:gd name="connsiteX1" fmla="*/ 3195717 w 3334427"/>
                  <a:gd name="connsiteY1" fmla="*/ 333487 h 396837"/>
                  <a:gd name="connsiteX2" fmla="*/ 1754192 w 3334427"/>
                  <a:gd name="connsiteY2" fmla="*/ 376517 h 396837"/>
                  <a:gd name="connsiteX3" fmla="*/ 823058 w 3334427"/>
                  <a:gd name="connsiteY3" fmla="*/ 381597 h 396837"/>
                  <a:gd name="connsiteX4" fmla="*/ 5178 w 3334427"/>
                  <a:gd name="connsiteY4" fmla="*/ 396837 h 396837"/>
                  <a:gd name="connsiteX5" fmla="*/ 695 w 3334427"/>
                  <a:gd name="connsiteY5" fmla="*/ 279699 h 396837"/>
                  <a:gd name="connsiteX0" fmla="*/ 3195199 w 3333909"/>
                  <a:gd name="connsiteY0" fmla="*/ 0 h 391757"/>
                  <a:gd name="connsiteX1" fmla="*/ 3195199 w 3333909"/>
                  <a:gd name="connsiteY1" fmla="*/ 333487 h 391757"/>
                  <a:gd name="connsiteX2" fmla="*/ 1753674 w 3333909"/>
                  <a:gd name="connsiteY2" fmla="*/ 376517 h 391757"/>
                  <a:gd name="connsiteX3" fmla="*/ 822540 w 3333909"/>
                  <a:gd name="connsiteY3" fmla="*/ 381597 h 391757"/>
                  <a:gd name="connsiteX4" fmla="*/ 45300 w 3333909"/>
                  <a:gd name="connsiteY4" fmla="*/ 391757 h 391757"/>
                  <a:gd name="connsiteX5" fmla="*/ 177 w 3333909"/>
                  <a:gd name="connsiteY5" fmla="*/ 279699 h 391757"/>
                  <a:gd name="connsiteX0" fmla="*/ 3195421 w 3334131"/>
                  <a:gd name="connsiteY0" fmla="*/ 0 h 396837"/>
                  <a:gd name="connsiteX1" fmla="*/ 3195421 w 3334131"/>
                  <a:gd name="connsiteY1" fmla="*/ 333487 h 396837"/>
                  <a:gd name="connsiteX2" fmla="*/ 1753896 w 3334131"/>
                  <a:gd name="connsiteY2" fmla="*/ 376517 h 396837"/>
                  <a:gd name="connsiteX3" fmla="*/ 822762 w 3334131"/>
                  <a:gd name="connsiteY3" fmla="*/ 381597 h 396837"/>
                  <a:gd name="connsiteX4" fmla="*/ 15042 w 3334131"/>
                  <a:gd name="connsiteY4" fmla="*/ 396837 h 396837"/>
                  <a:gd name="connsiteX5" fmla="*/ 399 w 3334131"/>
                  <a:gd name="connsiteY5" fmla="*/ 279699 h 396837"/>
                  <a:gd name="connsiteX0" fmla="*/ 3202979 w 3341689"/>
                  <a:gd name="connsiteY0" fmla="*/ 0 h 396837"/>
                  <a:gd name="connsiteX1" fmla="*/ 3202979 w 3341689"/>
                  <a:gd name="connsiteY1" fmla="*/ 333487 h 396837"/>
                  <a:gd name="connsiteX2" fmla="*/ 1761454 w 3341689"/>
                  <a:gd name="connsiteY2" fmla="*/ 376517 h 396837"/>
                  <a:gd name="connsiteX3" fmla="*/ 830320 w 3341689"/>
                  <a:gd name="connsiteY3" fmla="*/ 381597 h 396837"/>
                  <a:gd name="connsiteX4" fmla="*/ 22600 w 3341689"/>
                  <a:gd name="connsiteY4" fmla="*/ 396837 h 396837"/>
                  <a:gd name="connsiteX5" fmla="*/ 7957 w 3341689"/>
                  <a:gd name="connsiteY5" fmla="*/ 279699 h 396837"/>
                  <a:gd name="connsiteX0" fmla="*/ 3197717 w 3336427"/>
                  <a:gd name="connsiteY0" fmla="*/ 0 h 396837"/>
                  <a:gd name="connsiteX1" fmla="*/ 3197717 w 3336427"/>
                  <a:gd name="connsiteY1" fmla="*/ 333487 h 396837"/>
                  <a:gd name="connsiteX2" fmla="*/ 1756192 w 3336427"/>
                  <a:gd name="connsiteY2" fmla="*/ 376517 h 396837"/>
                  <a:gd name="connsiteX3" fmla="*/ 825058 w 3336427"/>
                  <a:gd name="connsiteY3" fmla="*/ 381597 h 396837"/>
                  <a:gd name="connsiteX4" fmla="*/ 17338 w 3336427"/>
                  <a:gd name="connsiteY4" fmla="*/ 396837 h 396837"/>
                  <a:gd name="connsiteX5" fmla="*/ 2695 w 3336427"/>
                  <a:gd name="connsiteY5" fmla="*/ 279699 h 396837"/>
                  <a:gd name="connsiteX0" fmla="*/ 3197717 w 3336427"/>
                  <a:gd name="connsiteY0" fmla="*/ 0 h 396837"/>
                  <a:gd name="connsiteX1" fmla="*/ 3197717 w 3336427"/>
                  <a:gd name="connsiteY1" fmla="*/ 333487 h 396837"/>
                  <a:gd name="connsiteX2" fmla="*/ 1756192 w 3336427"/>
                  <a:gd name="connsiteY2" fmla="*/ 376517 h 396837"/>
                  <a:gd name="connsiteX3" fmla="*/ 825058 w 3336427"/>
                  <a:gd name="connsiteY3" fmla="*/ 381597 h 396837"/>
                  <a:gd name="connsiteX4" fmla="*/ 17338 w 3336427"/>
                  <a:gd name="connsiteY4" fmla="*/ 396837 h 396837"/>
                  <a:gd name="connsiteX5" fmla="*/ 2695 w 3336427"/>
                  <a:gd name="connsiteY5" fmla="*/ 279699 h 396837"/>
                  <a:gd name="connsiteX0" fmla="*/ 3197717 w 3336427"/>
                  <a:gd name="connsiteY0" fmla="*/ 0 h 401917"/>
                  <a:gd name="connsiteX1" fmla="*/ 3197717 w 3336427"/>
                  <a:gd name="connsiteY1" fmla="*/ 333487 h 401917"/>
                  <a:gd name="connsiteX2" fmla="*/ 1756192 w 3336427"/>
                  <a:gd name="connsiteY2" fmla="*/ 376517 h 401917"/>
                  <a:gd name="connsiteX3" fmla="*/ 825058 w 3336427"/>
                  <a:gd name="connsiteY3" fmla="*/ 401917 h 401917"/>
                  <a:gd name="connsiteX4" fmla="*/ 17338 w 3336427"/>
                  <a:gd name="connsiteY4" fmla="*/ 396837 h 401917"/>
                  <a:gd name="connsiteX5" fmla="*/ 2695 w 3336427"/>
                  <a:gd name="connsiteY5" fmla="*/ 279699 h 401917"/>
                  <a:gd name="connsiteX0" fmla="*/ 3197717 w 3336427"/>
                  <a:gd name="connsiteY0" fmla="*/ 0 h 403092"/>
                  <a:gd name="connsiteX1" fmla="*/ 3197717 w 3336427"/>
                  <a:gd name="connsiteY1" fmla="*/ 333487 h 403092"/>
                  <a:gd name="connsiteX2" fmla="*/ 1756192 w 3336427"/>
                  <a:gd name="connsiteY2" fmla="*/ 396837 h 403092"/>
                  <a:gd name="connsiteX3" fmla="*/ 825058 w 3336427"/>
                  <a:gd name="connsiteY3" fmla="*/ 401917 h 403092"/>
                  <a:gd name="connsiteX4" fmla="*/ 17338 w 3336427"/>
                  <a:gd name="connsiteY4" fmla="*/ 396837 h 403092"/>
                  <a:gd name="connsiteX5" fmla="*/ 2695 w 3336427"/>
                  <a:gd name="connsiteY5" fmla="*/ 279699 h 403092"/>
                  <a:gd name="connsiteX0" fmla="*/ 3197717 w 3288179"/>
                  <a:gd name="connsiteY0" fmla="*/ 0 h 420317"/>
                  <a:gd name="connsiteX1" fmla="*/ 3106277 w 3288179"/>
                  <a:gd name="connsiteY1" fmla="*/ 389367 h 420317"/>
                  <a:gd name="connsiteX2" fmla="*/ 1756192 w 3288179"/>
                  <a:gd name="connsiteY2" fmla="*/ 396837 h 420317"/>
                  <a:gd name="connsiteX3" fmla="*/ 825058 w 3288179"/>
                  <a:gd name="connsiteY3" fmla="*/ 401917 h 420317"/>
                  <a:gd name="connsiteX4" fmla="*/ 17338 w 3288179"/>
                  <a:gd name="connsiteY4" fmla="*/ 396837 h 420317"/>
                  <a:gd name="connsiteX5" fmla="*/ 2695 w 3288179"/>
                  <a:gd name="connsiteY5" fmla="*/ 279699 h 420317"/>
                  <a:gd name="connsiteX0" fmla="*/ 3197717 w 3267243"/>
                  <a:gd name="connsiteY0" fmla="*/ 0 h 406050"/>
                  <a:gd name="connsiteX1" fmla="*/ 3050397 w 3267243"/>
                  <a:gd name="connsiteY1" fmla="*/ 369047 h 406050"/>
                  <a:gd name="connsiteX2" fmla="*/ 1756192 w 3267243"/>
                  <a:gd name="connsiteY2" fmla="*/ 396837 h 406050"/>
                  <a:gd name="connsiteX3" fmla="*/ 825058 w 3267243"/>
                  <a:gd name="connsiteY3" fmla="*/ 401917 h 406050"/>
                  <a:gd name="connsiteX4" fmla="*/ 17338 w 3267243"/>
                  <a:gd name="connsiteY4" fmla="*/ 396837 h 406050"/>
                  <a:gd name="connsiteX5" fmla="*/ 2695 w 3267243"/>
                  <a:gd name="connsiteY5" fmla="*/ 279699 h 406050"/>
                  <a:gd name="connsiteX0" fmla="*/ 3197717 w 3253387"/>
                  <a:gd name="connsiteY0" fmla="*/ 0 h 402900"/>
                  <a:gd name="connsiteX1" fmla="*/ 2999597 w 3253387"/>
                  <a:gd name="connsiteY1" fmla="*/ 363967 h 402900"/>
                  <a:gd name="connsiteX2" fmla="*/ 1756192 w 3253387"/>
                  <a:gd name="connsiteY2" fmla="*/ 396837 h 402900"/>
                  <a:gd name="connsiteX3" fmla="*/ 825058 w 3253387"/>
                  <a:gd name="connsiteY3" fmla="*/ 401917 h 402900"/>
                  <a:gd name="connsiteX4" fmla="*/ 17338 w 3253387"/>
                  <a:gd name="connsiteY4" fmla="*/ 396837 h 402900"/>
                  <a:gd name="connsiteX5" fmla="*/ 2695 w 3253387"/>
                  <a:gd name="connsiteY5" fmla="*/ 279699 h 402900"/>
                  <a:gd name="connsiteX0" fmla="*/ 3197717 w 3210790"/>
                  <a:gd name="connsiteY0" fmla="*/ 0 h 402900"/>
                  <a:gd name="connsiteX1" fmla="*/ 2999597 w 3210790"/>
                  <a:gd name="connsiteY1" fmla="*/ 363967 h 402900"/>
                  <a:gd name="connsiteX2" fmla="*/ 1756192 w 3210790"/>
                  <a:gd name="connsiteY2" fmla="*/ 396837 h 402900"/>
                  <a:gd name="connsiteX3" fmla="*/ 825058 w 3210790"/>
                  <a:gd name="connsiteY3" fmla="*/ 401917 h 402900"/>
                  <a:gd name="connsiteX4" fmla="*/ 17338 w 3210790"/>
                  <a:gd name="connsiteY4" fmla="*/ 396837 h 402900"/>
                  <a:gd name="connsiteX5" fmla="*/ 2695 w 3210790"/>
                  <a:gd name="connsiteY5" fmla="*/ 279699 h 402900"/>
                  <a:gd name="connsiteX0" fmla="*/ 3197717 w 3197717"/>
                  <a:gd name="connsiteY0" fmla="*/ 0 h 402900"/>
                  <a:gd name="connsiteX1" fmla="*/ 2999597 w 3197717"/>
                  <a:gd name="connsiteY1" fmla="*/ 363967 h 402900"/>
                  <a:gd name="connsiteX2" fmla="*/ 1756192 w 3197717"/>
                  <a:gd name="connsiteY2" fmla="*/ 396837 h 402900"/>
                  <a:gd name="connsiteX3" fmla="*/ 825058 w 3197717"/>
                  <a:gd name="connsiteY3" fmla="*/ 401917 h 402900"/>
                  <a:gd name="connsiteX4" fmla="*/ 17338 w 3197717"/>
                  <a:gd name="connsiteY4" fmla="*/ 396837 h 402900"/>
                  <a:gd name="connsiteX5" fmla="*/ 2695 w 3197717"/>
                  <a:gd name="connsiteY5" fmla="*/ 279699 h 402900"/>
                  <a:gd name="connsiteX0" fmla="*/ 3197717 w 3208571"/>
                  <a:gd name="connsiteY0" fmla="*/ 0 h 402900"/>
                  <a:gd name="connsiteX1" fmla="*/ 2999597 w 3208571"/>
                  <a:gd name="connsiteY1" fmla="*/ 363967 h 402900"/>
                  <a:gd name="connsiteX2" fmla="*/ 1756192 w 3208571"/>
                  <a:gd name="connsiteY2" fmla="*/ 396837 h 402900"/>
                  <a:gd name="connsiteX3" fmla="*/ 825058 w 3208571"/>
                  <a:gd name="connsiteY3" fmla="*/ 401917 h 402900"/>
                  <a:gd name="connsiteX4" fmla="*/ 17338 w 3208571"/>
                  <a:gd name="connsiteY4" fmla="*/ 396837 h 402900"/>
                  <a:gd name="connsiteX5" fmla="*/ 2695 w 3208571"/>
                  <a:gd name="connsiteY5" fmla="*/ 279699 h 402900"/>
                  <a:gd name="connsiteX0" fmla="*/ 3197717 w 3199794"/>
                  <a:gd name="connsiteY0" fmla="*/ 0 h 402900"/>
                  <a:gd name="connsiteX1" fmla="*/ 2999597 w 3199794"/>
                  <a:gd name="connsiteY1" fmla="*/ 363967 h 402900"/>
                  <a:gd name="connsiteX2" fmla="*/ 1756192 w 3199794"/>
                  <a:gd name="connsiteY2" fmla="*/ 396837 h 402900"/>
                  <a:gd name="connsiteX3" fmla="*/ 825058 w 3199794"/>
                  <a:gd name="connsiteY3" fmla="*/ 401917 h 402900"/>
                  <a:gd name="connsiteX4" fmla="*/ 17338 w 3199794"/>
                  <a:gd name="connsiteY4" fmla="*/ 396837 h 402900"/>
                  <a:gd name="connsiteX5" fmla="*/ 2695 w 3199794"/>
                  <a:gd name="connsiteY5" fmla="*/ 279699 h 402900"/>
                  <a:gd name="connsiteX0" fmla="*/ 3197717 w 3197717"/>
                  <a:gd name="connsiteY0" fmla="*/ 0 h 402900"/>
                  <a:gd name="connsiteX1" fmla="*/ 2999597 w 3197717"/>
                  <a:gd name="connsiteY1" fmla="*/ 363967 h 402900"/>
                  <a:gd name="connsiteX2" fmla="*/ 1756192 w 3197717"/>
                  <a:gd name="connsiteY2" fmla="*/ 396837 h 402900"/>
                  <a:gd name="connsiteX3" fmla="*/ 825058 w 3197717"/>
                  <a:gd name="connsiteY3" fmla="*/ 401917 h 402900"/>
                  <a:gd name="connsiteX4" fmla="*/ 17338 w 3197717"/>
                  <a:gd name="connsiteY4" fmla="*/ 396837 h 402900"/>
                  <a:gd name="connsiteX5" fmla="*/ 2695 w 3197717"/>
                  <a:gd name="connsiteY5" fmla="*/ 279699 h 402900"/>
                  <a:gd name="connsiteX0" fmla="*/ 3197717 w 3199794"/>
                  <a:gd name="connsiteY0" fmla="*/ 0 h 402900"/>
                  <a:gd name="connsiteX1" fmla="*/ 2999597 w 3199794"/>
                  <a:gd name="connsiteY1" fmla="*/ 363967 h 402900"/>
                  <a:gd name="connsiteX2" fmla="*/ 1756192 w 3199794"/>
                  <a:gd name="connsiteY2" fmla="*/ 396837 h 402900"/>
                  <a:gd name="connsiteX3" fmla="*/ 825058 w 3199794"/>
                  <a:gd name="connsiteY3" fmla="*/ 401917 h 402900"/>
                  <a:gd name="connsiteX4" fmla="*/ 17338 w 3199794"/>
                  <a:gd name="connsiteY4" fmla="*/ 396837 h 402900"/>
                  <a:gd name="connsiteX5" fmla="*/ 2695 w 3199794"/>
                  <a:gd name="connsiteY5" fmla="*/ 279699 h 402900"/>
                  <a:gd name="connsiteX0" fmla="*/ 3197717 w 3197717"/>
                  <a:gd name="connsiteY0" fmla="*/ 0 h 401917"/>
                  <a:gd name="connsiteX1" fmla="*/ 2999597 w 3197717"/>
                  <a:gd name="connsiteY1" fmla="*/ 363967 h 401917"/>
                  <a:gd name="connsiteX2" fmla="*/ 1756192 w 3197717"/>
                  <a:gd name="connsiteY2" fmla="*/ 396837 h 401917"/>
                  <a:gd name="connsiteX3" fmla="*/ 825058 w 3197717"/>
                  <a:gd name="connsiteY3" fmla="*/ 401917 h 401917"/>
                  <a:gd name="connsiteX4" fmla="*/ 17338 w 3197717"/>
                  <a:gd name="connsiteY4" fmla="*/ 396837 h 401917"/>
                  <a:gd name="connsiteX5" fmla="*/ 2695 w 3197717"/>
                  <a:gd name="connsiteY5" fmla="*/ 279699 h 401917"/>
                  <a:gd name="connsiteX0" fmla="*/ 3197717 w 3197717"/>
                  <a:gd name="connsiteY0" fmla="*/ 0 h 403283"/>
                  <a:gd name="connsiteX1" fmla="*/ 2999597 w 3197717"/>
                  <a:gd name="connsiteY1" fmla="*/ 384287 h 403283"/>
                  <a:gd name="connsiteX2" fmla="*/ 1756192 w 3197717"/>
                  <a:gd name="connsiteY2" fmla="*/ 396837 h 403283"/>
                  <a:gd name="connsiteX3" fmla="*/ 825058 w 3197717"/>
                  <a:gd name="connsiteY3" fmla="*/ 401917 h 403283"/>
                  <a:gd name="connsiteX4" fmla="*/ 17338 w 3197717"/>
                  <a:gd name="connsiteY4" fmla="*/ 396837 h 403283"/>
                  <a:gd name="connsiteX5" fmla="*/ 2695 w 3197717"/>
                  <a:gd name="connsiteY5" fmla="*/ 279699 h 403283"/>
                  <a:gd name="connsiteX0" fmla="*/ 3197717 w 3197858"/>
                  <a:gd name="connsiteY0" fmla="*/ 0 h 566878"/>
                  <a:gd name="connsiteX1" fmla="*/ 3035157 w 3197858"/>
                  <a:gd name="connsiteY1" fmla="*/ 562087 h 566878"/>
                  <a:gd name="connsiteX2" fmla="*/ 1756192 w 3197858"/>
                  <a:gd name="connsiteY2" fmla="*/ 396837 h 566878"/>
                  <a:gd name="connsiteX3" fmla="*/ 825058 w 3197858"/>
                  <a:gd name="connsiteY3" fmla="*/ 401917 h 566878"/>
                  <a:gd name="connsiteX4" fmla="*/ 17338 w 3197858"/>
                  <a:gd name="connsiteY4" fmla="*/ 396837 h 566878"/>
                  <a:gd name="connsiteX5" fmla="*/ 2695 w 3197858"/>
                  <a:gd name="connsiteY5" fmla="*/ 279699 h 566878"/>
                  <a:gd name="connsiteX0" fmla="*/ 3197717 w 3207979"/>
                  <a:gd name="connsiteY0" fmla="*/ 0 h 603685"/>
                  <a:gd name="connsiteX1" fmla="*/ 3035157 w 3207979"/>
                  <a:gd name="connsiteY1" fmla="*/ 562087 h 603685"/>
                  <a:gd name="connsiteX2" fmla="*/ 1776512 w 3207979"/>
                  <a:gd name="connsiteY2" fmla="*/ 544157 h 603685"/>
                  <a:gd name="connsiteX3" fmla="*/ 825058 w 3207979"/>
                  <a:gd name="connsiteY3" fmla="*/ 401917 h 603685"/>
                  <a:gd name="connsiteX4" fmla="*/ 17338 w 3207979"/>
                  <a:gd name="connsiteY4" fmla="*/ 396837 h 603685"/>
                  <a:gd name="connsiteX5" fmla="*/ 2695 w 3207979"/>
                  <a:gd name="connsiteY5" fmla="*/ 279699 h 603685"/>
                  <a:gd name="connsiteX0" fmla="*/ 3197717 w 3207979"/>
                  <a:gd name="connsiteY0" fmla="*/ 0 h 597992"/>
                  <a:gd name="connsiteX1" fmla="*/ 3035157 w 3207979"/>
                  <a:gd name="connsiteY1" fmla="*/ 562087 h 597992"/>
                  <a:gd name="connsiteX2" fmla="*/ 1776512 w 3207979"/>
                  <a:gd name="connsiteY2" fmla="*/ 544157 h 597992"/>
                  <a:gd name="connsiteX3" fmla="*/ 819978 w 3207979"/>
                  <a:gd name="connsiteY3" fmla="*/ 569557 h 597992"/>
                  <a:gd name="connsiteX4" fmla="*/ 17338 w 3207979"/>
                  <a:gd name="connsiteY4" fmla="*/ 396837 h 597992"/>
                  <a:gd name="connsiteX5" fmla="*/ 2695 w 3207979"/>
                  <a:gd name="connsiteY5" fmla="*/ 279699 h 597992"/>
                  <a:gd name="connsiteX0" fmla="*/ 3195664 w 3205926"/>
                  <a:gd name="connsiteY0" fmla="*/ 0 h 597992"/>
                  <a:gd name="connsiteX1" fmla="*/ 3033104 w 3205926"/>
                  <a:gd name="connsiteY1" fmla="*/ 562087 h 597992"/>
                  <a:gd name="connsiteX2" fmla="*/ 1774459 w 3205926"/>
                  <a:gd name="connsiteY2" fmla="*/ 544157 h 597992"/>
                  <a:gd name="connsiteX3" fmla="*/ 817925 w 3205926"/>
                  <a:gd name="connsiteY3" fmla="*/ 569557 h 597992"/>
                  <a:gd name="connsiteX4" fmla="*/ 30525 w 3205926"/>
                  <a:gd name="connsiteY4" fmla="*/ 518757 h 597992"/>
                  <a:gd name="connsiteX5" fmla="*/ 642 w 3205926"/>
                  <a:gd name="connsiteY5" fmla="*/ 279699 h 597992"/>
                  <a:gd name="connsiteX0" fmla="*/ 3196521 w 3206783"/>
                  <a:gd name="connsiteY0" fmla="*/ 0 h 597992"/>
                  <a:gd name="connsiteX1" fmla="*/ 3033961 w 3206783"/>
                  <a:gd name="connsiteY1" fmla="*/ 562087 h 597992"/>
                  <a:gd name="connsiteX2" fmla="*/ 1775316 w 3206783"/>
                  <a:gd name="connsiteY2" fmla="*/ 544157 h 597992"/>
                  <a:gd name="connsiteX3" fmla="*/ 818782 w 3206783"/>
                  <a:gd name="connsiteY3" fmla="*/ 569557 h 597992"/>
                  <a:gd name="connsiteX4" fmla="*/ 21222 w 3206783"/>
                  <a:gd name="connsiteY4" fmla="*/ 549237 h 597992"/>
                  <a:gd name="connsiteX5" fmla="*/ 1499 w 3206783"/>
                  <a:gd name="connsiteY5" fmla="*/ 279699 h 597992"/>
                  <a:gd name="connsiteX0" fmla="*/ 3195265 w 3205527"/>
                  <a:gd name="connsiteY0" fmla="*/ 0 h 597992"/>
                  <a:gd name="connsiteX1" fmla="*/ 3032705 w 3205527"/>
                  <a:gd name="connsiteY1" fmla="*/ 562087 h 597992"/>
                  <a:gd name="connsiteX2" fmla="*/ 1774060 w 3205527"/>
                  <a:gd name="connsiteY2" fmla="*/ 544157 h 597992"/>
                  <a:gd name="connsiteX3" fmla="*/ 817526 w 3205527"/>
                  <a:gd name="connsiteY3" fmla="*/ 569557 h 597992"/>
                  <a:gd name="connsiteX4" fmla="*/ 55526 w 3205527"/>
                  <a:gd name="connsiteY4" fmla="*/ 564477 h 597992"/>
                  <a:gd name="connsiteX5" fmla="*/ 243 w 3205527"/>
                  <a:gd name="connsiteY5" fmla="*/ 279699 h 597992"/>
                  <a:gd name="connsiteX0" fmla="*/ 3202444 w 3212706"/>
                  <a:gd name="connsiteY0" fmla="*/ 0 h 597992"/>
                  <a:gd name="connsiteX1" fmla="*/ 3039884 w 3212706"/>
                  <a:gd name="connsiteY1" fmla="*/ 562087 h 597992"/>
                  <a:gd name="connsiteX2" fmla="*/ 1781239 w 3212706"/>
                  <a:gd name="connsiteY2" fmla="*/ 544157 h 597992"/>
                  <a:gd name="connsiteX3" fmla="*/ 824705 w 3212706"/>
                  <a:gd name="connsiteY3" fmla="*/ 569557 h 597992"/>
                  <a:gd name="connsiteX4" fmla="*/ 62705 w 3212706"/>
                  <a:gd name="connsiteY4" fmla="*/ 564477 h 597992"/>
                  <a:gd name="connsiteX5" fmla="*/ 7422 w 3212706"/>
                  <a:gd name="connsiteY5" fmla="*/ 279699 h 597992"/>
                  <a:gd name="connsiteX0" fmla="*/ 3202444 w 3212706"/>
                  <a:gd name="connsiteY0" fmla="*/ 0 h 597992"/>
                  <a:gd name="connsiteX1" fmla="*/ 3039884 w 3212706"/>
                  <a:gd name="connsiteY1" fmla="*/ 562087 h 597992"/>
                  <a:gd name="connsiteX2" fmla="*/ 1781239 w 3212706"/>
                  <a:gd name="connsiteY2" fmla="*/ 544157 h 597992"/>
                  <a:gd name="connsiteX3" fmla="*/ 824705 w 3212706"/>
                  <a:gd name="connsiteY3" fmla="*/ 569557 h 597992"/>
                  <a:gd name="connsiteX4" fmla="*/ 62705 w 3212706"/>
                  <a:gd name="connsiteY4" fmla="*/ 564477 h 597992"/>
                  <a:gd name="connsiteX5" fmla="*/ 7422 w 3212706"/>
                  <a:gd name="connsiteY5" fmla="*/ 279699 h 597992"/>
                  <a:gd name="connsiteX0" fmla="*/ 3202444 w 3212706"/>
                  <a:gd name="connsiteY0" fmla="*/ 0 h 597992"/>
                  <a:gd name="connsiteX1" fmla="*/ 3039884 w 3212706"/>
                  <a:gd name="connsiteY1" fmla="*/ 562087 h 597992"/>
                  <a:gd name="connsiteX2" fmla="*/ 1781239 w 3212706"/>
                  <a:gd name="connsiteY2" fmla="*/ 544157 h 597992"/>
                  <a:gd name="connsiteX3" fmla="*/ 824705 w 3212706"/>
                  <a:gd name="connsiteY3" fmla="*/ 569557 h 597992"/>
                  <a:gd name="connsiteX4" fmla="*/ 62705 w 3212706"/>
                  <a:gd name="connsiteY4" fmla="*/ 564477 h 597992"/>
                  <a:gd name="connsiteX5" fmla="*/ 7422 w 3212706"/>
                  <a:gd name="connsiteY5" fmla="*/ 279699 h 597992"/>
                  <a:gd name="connsiteX0" fmla="*/ 3202444 w 3212705"/>
                  <a:gd name="connsiteY0" fmla="*/ 0 h 604246"/>
                  <a:gd name="connsiteX1" fmla="*/ 3039884 w 3212705"/>
                  <a:gd name="connsiteY1" fmla="*/ 562087 h 604246"/>
                  <a:gd name="connsiteX2" fmla="*/ 1781239 w 3212705"/>
                  <a:gd name="connsiteY2" fmla="*/ 564477 h 604246"/>
                  <a:gd name="connsiteX3" fmla="*/ 824705 w 3212705"/>
                  <a:gd name="connsiteY3" fmla="*/ 569557 h 604246"/>
                  <a:gd name="connsiteX4" fmla="*/ 62705 w 3212705"/>
                  <a:gd name="connsiteY4" fmla="*/ 564477 h 604246"/>
                  <a:gd name="connsiteX5" fmla="*/ 7422 w 3212705"/>
                  <a:gd name="connsiteY5" fmla="*/ 279699 h 604246"/>
                  <a:gd name="connsiteX0" fmla="*/ 3202444 w 3203377"/>
                  <a:gd name="connsiteY0" fmla="*/ 0 h 604246"/>
                  <a:gd name="connsiteX1" fmla="*/ 2999244 w 3203377"/>
                  <a:gd name="connsiteY1" fmla="*/ 562087 h 604246"/>
                  <a:gd name="connsiteX2" fmla="*/ 1781239 w 3203377"/>
                  <a:gd name="connsiteY2" fmla="*/ 564477 h 604246"/>
                  <a:gd name="connsiteX3" fmla="*/ 824705 w 3203377"/>
                  <a:gd name="connsiteY3" fmla="*/ 569557 h 604246"/>
                  <a:gd name="connsiteX4" fmla="*/ 62705 w 3203377"/>
                  <a:gd name="connsiteY4" fmla="*/ 564477 h 604246"/>
                  <a:gd name="connsiteX5" fmla="*/ 7422 w 3203377"/>
                  <a:gd name="connsiteY5" fmla="*/ 279699 h 604246"/>
                  <a:gd name="connsiteX0" fmla="*/ 3202444 w 3204684"/>
                  <a:gd name="connsiteY0" fmla="*/ 0 h 574903"/>
                  <a:gd name="connsiteX1" fmla="*/ 2999244 w 3204684"/>
                  <a:gd name="connsiteY1" fmla="*/ 562087 h 574903"/>
                  <a:gd name="connsiteX2" fmla="*/ 1781239 w 3204684"/>
                  <a:gd name="connsiteY2" fmla="*/ 564477 h 574903"/>
                  <a:gd name="connsiteX3" fmla="*/ 824705 w 3204684"/>
                  <a:gd name="connsiteY3" fmla="*/ 569557 h 574903"/>
                  <a:gd name="connsiteX4" fmla="*/ 62705 w 3204684"/>
                  <a:gd name="connsiteY4" fmla="*/ 564477 h 574903"/>
                  <a:gd name="connsiteX5" fmla="*/ 7422 w 3204684"/>
                  <a:gd name="connsiteY5" fmla="*/ 279699 h 574903"/>
                  <a:gd name="connsiteX0" fmla="*/ 3202444 w 3202524"/>
                  <a:gd name="connsiteY0" fmla="*/ 0 h 579415"/>
                  <a:gd name="connsiteX1" fmla="*/ 2999244 w 3202524"/>
                  <a:gd name="connsiteY1" fmla="*/ 562087 h 579415"/>
                  <a:gd name="connsiteX2" fmla="*/ 1781239 w 3202524"/>
                  <a:gd name="connsiteY2" fmla="*/ 564477 h 579415"/>
                  <a:gd name="connsiteX3" fmla="*/ 824705 w 3202524"/>
                  <a:gd name="connsiteY3" fmla="*/ 569557 h 579415"/>
                  <a:gd name="connsiteX4" fmla="*/ 62705 w 3202524"/>
                  <a:gd name="connsiteY4" fmla="*/ 564477 h 579415"/>
                  <a:gd name="connsiteX5" fmla="*/ 7422 w 3202524"/>
                  <a:gd name="connsiteY5" fmla="*/ 279699 h 579415"/>
                  <a:gd name="connsiteX0" fmla="*/ 3202444 w 3202444"/>
                  <a:gd name="connsiteY0" fmla="*/ 0 h 579415"/>
                  <a:gd name="connsiteX1" fmla="*/ 2999244 w 3202444"/>
                  <a:gd name="connsiteY1" fmla="*/ 562087 h 579415"/>
                  <a:gd name="connsiteX2" fmla="*/ 1781239 w 3202444"/>
                  <a:gd name="connsiteY2" fmla="*/ 564477 h 579415"/>
                  <a:gd name="connsiteX3" fmla="*/ 824705 w 3202444"/>
                  <a:gd name="connsiteY3" fmla="*/ 569557 h 579415"/>
                  <a:gd name="connsiteX4" fmla="*/ 62705 w 3202444"/>
                  <a:gd name="connsiteY4" fmla="*/ 564477 h 579415"/>
                  <a:gd name="connsiteX5" fmla="*/ 7422 w 3202444"/>
                  <a:gd name="connsiteY5" fmla="*/ 279699 h 579415"/>
                  <a:gd name="connsiteX0" fmla="*/ 3202444 w 3204342"/>
                  <a:gd name="connsiteY0" fmla="*/ 0 h 579415"/>
                  <a:gd name="connsiteX1" fmla="*/ 2999244 w 3204342"/>
                  <a:gd name="connsiteY1" fmla="*/ 562087 h 579415"/>
                  <a:gd name="connsiteX2" fmla="*/ 1781239 w 3204342"/>
                  <a:gd name="connsiteY2" fmla="*/ 564477 h 579415"/>
                  <a:gd name="connsiteX3" fmla="*/ 824705 w 3204342"/>
                  <a:gd name="connsiteY3" fmla="*/ 569557 h 579415"/>
                  <a:gd name="connsiteX4" fmla="*/ 62705 w 3204342"/>
                  <a:gd name="connsiteY4" fmla="*/ 564477 h 579415"/>
                  <a:gd name="connsiteX5" fmla="*/ 7422 w 3204342"/>
                  <a:gd name="connsiteY5" fmla="*/ 279699 h 579415"/>
                  <a:gd name="connsiteX0" fmla="*/ 3202444 w 3202444"/>
                  <a:gd name="connsiteY0" fmla="*/ 0 h 579415"/>
                  <a:gd name="connsiteX1" fmla="*/ 2999244 w 3202444"/>
                  <a:gd name="connsiteY1" fmla="*/ 562087 h 579415"/>
                  <a:gd name="connsiteX2" fmla="*/ 1781239 w 3202444"/>
                  <a:gd name="connsiteY2" fmla="*/ 564477 h 579415"/>
                  <a:gd name="connsiteX3" fmla="*/ 824705 w 3202444"/>
                  <a:gd name="connsiteY3" fmla="*/ 569557 h 579415"/>
                  <a:gd name="connsiteX4" fmla="*/ 62705 w 3202444"/>
                  <a:gd name="connsiteY4" fmla="*/ 564477 h 579415"/>
                  <a:gd name="connsiteX5" fmla="*/ 7422 w 3202444"/>
                  <a:gd name="connsiteY5" fmla="*/ 279699 h 579415"/>
                  <a:gd name="connsiteX0" fmla="*/ 3202444 w 3202444"/>
                  <a:gd name="connsiteY0" fmla="*/ 0 h 579415"/>
                  <a:gd name="connsiteX1" fmla="*/ 2999244 w 3202444"/>
                  <a:gd name="connsiteY1" fmla="*/ 562087 h 579415"/>
                  <a:gd name="connsiteX2" fmla="*/ 1781239 w 3202444"/>
                  <a:gd name="connsiteY2" fmla="*/ 564477 h 579415"/>
                  <a:gd name="connsiteX3" fmla="*/ 824705 w 3202444"/>
                  <a:gd name="connsiteY3" fmla="*/ 569557 h 579415"/>
                  <a:gd name="connsiteX4" fmla="*/ 62705 w 3202444"/>
                  <a:gd name="connsiteY4" fmla="*/ 564477 h 579415"/>
                  <a:gd name="connsiteX5" fmla="*/ 7422 w 3202444"/>
                  <a:gd name="connsiteY5" fmla="*/ 279699 h 579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02444" h="579415">
                    <a:moveTo>
                      <a:pt x="3202444" y="0"/>
                    </a:moveTo>
                    <a:cubicBezTo>
                      <a:pt x="3190491" y="323327"/>
                      <a:pt x="3225951" y="523888"/>
                      <a:pt x="2999244" y="562087"/>
                    </a:cubicBezTo>
                    <a:cubicBezTo>
                      <a:pt x="2772537" y="600286"/>
                      <a:pt x="2143662" y="563232"/>
                      <a:pt x="1781239" y="564477"/>
                    </a:cubicBezTo>
                    <a:lnTo>
                      <a:pt x="824705" y="569557"/>
                    </a:lnTo>
                    <a:lnTo>
                      <a:pt x="62705" y="564477"/>
                    </a:lnTo>
                    <a:cubicBezTo>
                      <a:pt x="-25149" y="486484"/>
                      <a:pt x="3836" y="311972"/>
                      <a:pt x="7422" y="279699"/>
                    </a:cubicBezTo>
                  </a:path>
                </a:pathLst>
              </a:custGeom>
              <a:noFill/>
              <a:ln>
                <a:solidFill>
                  <a:srgbClr val="156082"/>
                </a:solidFill>
                <a:headEnd type="none"/>
                <a:tailEnd type="stealt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7" name="TextBox 836">
                <a:extLst>
                  <a:ext uri="{FF2B5EF4-FFF2-40B4-BE49-F238E27FC236}">
                    <a16:creationId xmlns:a16="http://schemas.microsoft.com/office/drawing/2014/main" id="{8211FFD1-822B-3BB0-FE35-D87BC21C46B2}"/>
                  </a:ext>
                </a:extLst>
              </p:cNvPr>
              <p:cNvSpPr txBox="1"/>
              <p:nvPr/>
            </p:nvSpPr>
            <p:spPr>
              <a:xfrm>
                <a:off x="6006409" y="1989410"/>
                <a:ext cx="724878" cy="400110"/>
              </a:xfrm>
              <a:prstGeom prst="rect">
                <a:avLst/>
              </a:prstGeom>
              <a:noFill/>
            </p:spPr>
            <p:txBody>
              <a:bodyPr wrap="none" rtlCol="0">
                <a:spAutoFit/>
              </a:bodyPr>
              <a:lstStyle/>
              <a:p>
                <a:pPr algn="ctr"/>
                <a:r>
                  <a:rPr lang="en-US" sz="1000"/>
                  <a:t>Assembly</a:t>
                </a:r>
                <a:br>
                  <a:rPr lang="en-US" sz="1000"/>
                </a:br>
                <a:r>
                  <a:rPr lang="en-US" sz="1000"/>
                  <a:t>(x2)</a:t>
                </a:r>
              </a:p>
            </p:txBody>
          </p:sp>
          <p:sp>
            <p:nvSpPr>
              <p:cNvPr id="839" name="Freeform: Shape 838">
                <a:extLst>
                  <a:ext uri="{FF2B5EF4-FFF2-40B4-BE49-F238E27FC236}">
                    <a16:creationId xmlns:a16="http://schemas.microsoft.com/office/drawing/2014/main" id="{625A4EA9-D42E-DC02-6D84-3593EB8F8FC3}"/>
                  </a:ext>
                </a:extLst>
              </p:cNvPr>
              <p:cNvSpPr/>
              <p:nvPr/>
            </p:nvSpPr>
            <p:spPr>
              <a:xfrm>
                <a:off x="5394787" y="3070860"/>
                <a:ext cx="4352720" cy="379476"/>
              </a:xfrm>
              <a:custGeom>
                <a:avLst/>
                <a:gdLst>
                  <a:gd name="connsiteX0" fmla="*/ 4802788 w 4852837"/>
                  <a:gd name="connsiteY0" fmla="*/ 371856 h 371856"/>
                  <a:gd name="connsiteX1" fmla="*/ 4814980 w 4852837"/>
                  <a:gd name="connsiteY1" fmla="*/ 207264 h 371856"/>
                  <a:gd name="connsiteX2" fmla="*/ 4382164 w 4852837"/>
                  <a:gd name="connsiteY2" fmla="*/ 207264 h 371856"/>
                  <a:gd name="connsiteX3" fmla="*/ 523396 w 4852837"/>
                  <a:gd name="connsiteY3" fmla="*/ 219456 h 371856"/>
                  <a:gd name="connsiteX4" fmla="*/ 11332 w 4852837"/>
                  <a:gd name="connsiteY4" fmla="*/ 73152 h 371856"/>
                  <a:gd name="connsiteX5" fmla="*/ 218596 w 4852837"/>
                  <a:gd name="connsiteY5" fmla="*/ 0 h 371856"/>
                  <a:gd name="connsiteX0" fmla="*/ 4710995 w 4761044"/>
                  <a:gd name="connsiteY0" fmla="*/ 371856 h 371856"/>
                  <a:gd name="connsiteX1" fmla="*/ 4723187 w 4761044"/>
                  <a:gd name="connsiteY1" fmla="*/ 207264 h 371856"/>
                  <a:gd name="connsiteX2" fmla="*/ 4290371 w 4761044"/>
                  <a:gd name="connsiteY2" fmla="*/ 207264 h 371856"/>
                  <a:gd name="connsiteX3" fmla="*/ 431603 w 4761044"/>
                  <a:gd name="connsiteY3" fmla="*/ 219456 h 371856"/>
                  <a:gd name="connsiteX4" fmla="*/ 78035 w 4761044"/>
                  <a:gd name="connsiteY4" fmla="*/ 213360 h 371856"/>
                  <a:gd name="connsiteX5" fmla="*/ 126803 w 4761044"/>
                  <a:gd name="connsiteY5" fmla="*/ 0 h 371856"/>
                  <a:gd name="connsiteX0" fmla="*/ 4684522 w 4734571"/>
                  <a:gd name="connsiteY0" fmla="*/ 371856 h 371856"/>
                  <a:gd name="connsiteX1" fmla="*/ 4696714 w 4734571"/>
                  <a:gd name="connsiteY1" fmla="*/ 207264 h 371856"/>
                  <a:gd name="connsiteX2" fmla="*/ 4263898 w 4734571"/>
                  <a:gd name="connsiteY2" fmla="*/ 207264 h 371856"/>
                  <a:gd name="connsiteX3" fmla="*/ 405130 w 4734571"/>
                  <a:gd name="connsiteY3" fmla="*/ 219456 h 371856"/>
                  <a:gd name="connsiteX4" fmla="*/ 112522 w 4734571"/>
                  <a:gd name="connsiteY4" fmla="*/ 213360 h 371856"/>
                  <a:gd name="connsiteX5" fmla="*/ 100330 w 4734571"/>
                  <a:gd name="connsiteY5" fmla="*/ 0 h 371856"/>
                  <a:gd name="connsiteX0" fmla="*/ 4650438 w 4700487"/>
                  <a:gd name="connsiteY0" fmla="*/ 371856 h 371856"/>
                  <a:gd name="connsiteX1" fmla="*/ 4662630 w 4700487"/>
                  <a:gd name="connsiteY1" fmla="*/ 207264 h 371856"/>
                  <a:gd name="connsiteX2" fmla="*/ 4229814 w 4700487"/>
                  <a:gd name="connsiteY2" fmla="*/ 207264 h 371856"/>
                  <a:gd name="connsiteX3" fmla="*/ 1212294 w 4700487"/>
                  <a:gd name="connsiteY3" fmla="*/ 219456 h 371856"/>
                  <a:gd name="connsiteX4" fmla="*/ 78438 w 4700487"/>
                  <a:gd name="connsiteY4" fmla="*/ 213360 h 371856"/>
                  <a:gd name="connsiteX5" fmla="*/ 66246 w 4700487"/>
                  <a:gd name="connsiteY5" fmla="*/ 0 h 371856"/>
                  <a:gd name="connsiteX0" fmla="*/ 4650438 w 4700487"/>
                  <a:gd name="connsiteY0" fmla="*/ 371856 h 371856"/>
                  <a:gd name="connsiteX1" fmla="*/ 4662630 w 4700487"/>
                  <a:gd name="connsiteY1" fmla="*/ 207264 h 371856"/>
                  <a:gd name="connsiteX2" fmla="*/ 4229814 w 4700487"/>
                  <a:gd name="connsiteY2" fmla="*/ 207264 h 371856"/>
                  <a:gd name="connsiteX3" fmla="*/ 1334214 w 4700487"/>
                  <a:gd name="connsiteY3" fmla="*/ 219456 h 371856"/>
                  <a:gd name="connsiteX4" fmla="*/ 78438 w 4700487"/>
                  <a:gd name="connsiteY4" fmla="*/ 213360 h 371856"/>
                  <a:gd name="connsiteX5" fmla="*/ 66246 w 4700487"/>
                  <a:gd name="connsiteY5" fmla="*/ 0 h 371856"/>
                  <a:gd name="connsiteX0" fmla="*/ 4628631 w 4678680"/>
                  <a:gd name="connsiteY0" fmla="*/ 371856 h 371856"/>
                  <a:gd name="connsiteX1" fmla="*/ 4640823 w 4678680"/>
                  <a:gd name="connsiteY1" fmla="*/ 207264 h 371856"/>
                  <a:gd name="connsiteX2" fmla="*/ 4208007 w 4678680"/>
                  <a:gd name="connsiteY2" fmla="*/ 207264 h 371856"/>
                  <a:gd name="connsiteX3" fmla="*/ 1312407 w 4678680"/>
                  <a:gd name="connsiteY3" fmla="*/ 219456 h 371856"/>
                  <a:gd name="connsiteX4" fmla="*/ 154167 w 4678680"/>
                  <a:gd name="connsiteY4" fmla="*/ 225552 h 371856"/>
                  <a:gd name="connsiteX5" fmla="*/ 44439 w 4678680"/>
                  <a:gd name="connsiteY5" fmla="*/ 0 h 371856"/>
                  <a:gd name="connsiteX0" fmla="*/ 4584192 w 4634241"/>
                  <a:gd name="connsiteY0" fmla="*/ 371856 h 371856"/>
                  <a:gd name="connsiteX1" fmla="*/ 4596384 w 4634241"/>
                  <a:gd name="connsiteY1" fmla="*/ 207264 h 371856"/>
                  <a:gd name="connsiteX2" fmla="*/ 4163568 w 4634241"/>
                  <a:gd name="connsiteY2" fmla="*/ 207264 h 371856"/>
                  <a:gd name="connsiteX3" fmla="*/ 1267968 w 4634241"/>
                  <a:gd name="connsiteY3" fmla="*/ 219456 h 371856"/>
                  <a:gd name="connsiteX4" fmla="*/ 109728 w 4634241"/>
                  <a:gd name="connsiteY4" fmla="*/ 225552 h 371856"/>
                  <a:gd name="connsiteX5" fmla="*/ 0 w 4634241"/>
                  <a:gd name="connsiteY5" fmla="*/ 0 h 371856"/>
                  <a:gd name="connsiteX0" fmla="*/ 4601462 w 4651511"/>
                  <a:gd name="connsiteY0" fmla="*/ 371856 h 371856"/>
                  <a:gd name="connsiteX1" fmla="*/ 4613654 w 4651511"/>
                  <a:gd name="connsiteY1" fmla="*/ 207264 h 371856"/>
                  <a:gd name="connsiteX2" fmla="*/ 4180838 w 4651511"/>
                  <a:gd name="connsiteY2" fmla="*/ 207264 h 371856"/>
                  <a:gd name="connsiteX3" fmla="*/ 1285238 w 4651511"/>
                  <a:gd name="connsiteY3" fmla="*/ 219456 h 371856"/>
                  <a:gd name="connsiteX4" fmla="*/ 126998 w 4651511"/>
                  <a:gd name="connsiteY4" fmla="*/ 225552 h 371856"/>
                  <a:gd name="connsiteX5" fmla="*/ 17270 w 4651511"/>
                  <a:gd name="connsiteY5" fmla="*/ 0 h 371856"/>
                  <a:gd name="connsiteX0" fmla="*/ 4601462 w 4623449"/>
                  <a:gd name="connsiteY0" fmla="*/ 371856 h 371856"/>
                  <a:gd name="connsiteX1" fmla="*/ 4555234 w 4623449"/>
                  <a:gd name="connsiteY1" fmla="*/ 225044 h 371856"/>
                  <a:gd name="connsiteX2" fmla="*/ 4180838 w 4623449"/>
                  <a:gd name="connsiteY2" fmla="*/ 207264 h 371856"/>
                  <a:gd name="connsiteX3" fmla="*/ 1285238 w 4623449"/>
                  <a:gd name="connsiteY3" fmla="*/ 219456 h 371856"/>
                  <a:gd name="connsiteX4" fmla="*/ 126998 w 4623449"/>
                  <a:gd name="connsiteY4" fmla="*/ 225552 h 371856"/>
                  <a:gd name="connsiteX5" fmla="*/ 17270 w 4623449"/>
                  <a:gd name="connsiteY5" fmla="*/ 0 h 371856"/>
                  <a:gd name="connsiteX0" fmla="*/ 4601462 w 4619041"/>
                  <a:gd name="connsiteY0" fmla="*/ 371856 h 371856"/>
                  <a:gd name="connsiteX1" fmla="*/ 4537454 w 4619041"/>
                  <a:gd name="connsiteY1" fmla="*/ 227584 h 371856"/>
                  <a:gd name="connsiteX2" fmla="*/ 4180838 w 4619041"/>
                  <a:gd name="connsiteY2" fmla="*/ 207264 h 371856"/>
                  <a:gd name="connsiteX3" fmla="*/ 1285238 w 4619041"/>
                  <a:gd name="connsiteY3" fmla="*/ 219456 h 371856"/>
                  <a:gd name="connsiteX4" fmla="*/ 126998 w 4619041"/>
                  <a:gd name="connsiteY4" fmla="*/ 225552 h 371856"/>
                  <a:gd name="connsiteX5" fmla="*/ 17270 w 4619041"/>
                  <a:gd name="connsiteY5" fmla="*/ 0 h 371856"/>
                  <a:gd name="connsiteX0" fmla="*/ 4601462 w 4604758"/>
                  <a:gd name="connsiteY0" fmla="*/ 371856 h 371856"/>
                  <a:gd name="connsiteX1" fmla="*/ 4537454 w 4604758"/>
                  <a:gd name="connsiteY1" fmla="*/ 227584 h 371856"/>
                  <a:gd name="connsiteX2" fmla="*/ 4180838 w 4604758"/>
                  <a:gd name="connsiteY2" fmla="*/ 207264 h 371856"/>
                  <a:gd name="connsiteX3" fmla="*/ 1285238 w 4604758"/>
                  <a:gd name="connsiteY3" fmla="*/ 219456 h 371856"/>
                  <a:gd name="connsiteX4" fmla="*/ 126998 w 4604758"/>
                  <a:gd name="connsiteY4" fmla="*/ 225552 h 371856"/>
                  <a:gd name="connsiteX5" fmla="*/ 17270 w 4604758"/>
                  <a:gd name="connsiteY5" fmla="*/ 0 h 371856"/>
                  <a:gd name="connsiteX0" fmla="*/ 4601462 w 4601462"/>
                  <a:gd name="connsiteY0" fmla="*/ 371856 h 371856"/>
                  <a:gd name="connsiteX1" fmla="*/ 4537454 w 4601462"/>
                  <a:gd name="connsiteY1" fmla="*/ 227584 h 371856"/>
                  <a:gd name="connsiteX2" fmla="*/ 4180838 w 4601462"/>
                  <a:gd name="connsiteY2" fmla="*/ 207264 h 371856"/>
                  <a:gd name="connsiteX3" fmla="*/ 1285238 w 4601462"/>
                  <a:gd name="connsiteY3" fmla="*/ 219456 h 371856"/>
                  <a:gd name="connsiteX4" fmla="*/ 126998 w 4601462"/>
                  <a:gd name="connsiteY4" fmla="*/ 225552 h 371856"/>
                  <a:gd name="connsiteX5" fmla="*/ 17270 w 4601462"/>
                  <a:gd name="connsiteY5" fmla="*/ 0 h 371856"/>
                  <a:gd name="connsiteX0" fmla="*/ 4601462 w 4601462"/>
                  <a:gd name="connsiteY0" fmla="*/ 371856 h 371856"/>
                  <a:gd name="connsiteX1" fmla="*/ 4537454 w 4601462"/>
                  <a:gd name="connsiteY1" fmla="*/ 227584 h 371856"/>
                  <a:gd name="connsiteX2" fmla="*/ 4180838 w 4601462"/>
                  <a:gd name="connsiteY2" fmla="*/ 207264 h 371856"/>
                  <a:gd name="connsiteX3" fmla="*/ 1285238 w 4601462"/>
                  <a:gd name="connsiteY3" fmla="*/ 219456 h 371856"/>
                  <a:gd name="connsiteX4" fmla="*/ 126998 w 4601462"/>
                  <a:gd name="connsiteY4" fmla="*/ 225552 h 371856"/>
                  <a:gd name="connsiteX5" fmla="*/ 17270 w 4601462"/>
                  <a:gd name="connsiteY5" fmla="*/ 0 h 371856"/>
                  <a:gd name="connsiteX0" fmla="*/ 4601462 w 4601462"/>
                  <a:gd name="connsiteY0" fmla="*/ 371856 h 371856"/>
                  <a:gd name="connsiteX1" fmla="*/ 4537454 w 4601462"/>
                  <a:gd name="connsiteY1" fmla="*/ 227584 h 371856"/>
                  <a:gd name="connsiteX2" fmla="*/ 4180838 w 4601462"/>
                  <a:gd name="connsiteY2" fmla="*/ 207264 h 371856"/>
                  <a:gd name="connsiteX3" fmla="*/ 1285238 w 4601462"/>
                  <a:gd name="connsiteY3" fmla="*/ 219456 h 371856"/>
                  <a:gd name="connsiteX4" fmla="*/ 126998 w 4601462"/>
                  <a:gd name="connsiteY4" fmla="*/ 225552 h 371856"/>
                  <a:gd name="connsiteX5" fmla="*/ 17270 w 4601462"/>
                  <a:gd name="connsiteY5" fmla="*/ 0 h 371856"/>
                  <a:gd name="connsiteX0" fmla="*/ 4601462 w 4601462"/>
                  <a:gd name="connsiteY0" fmla="*/ 371856 h 371856"/>
                  <a:gd name="connsiteX1" fmla="*/ 4537454 w 4601462"/>
                  <a:gd name="connsiteY1" fmla="*/ 227584 h 371856"/>
                  <a:gd name="connsiteX2" fmla="*/ 4180838 w 4601462"/>
                  <a:gd name="connsiteY2" fmla="*/ 207264 h 371856"/>
                  <a:gd name="connsiteX3" fmla="*/ 1285238 w 4601462"/>
                  <a:gd name="connsiteY3" fmla="*/ 206756 h 371856"/>
                  <a:gd name="connsiteX4" fmla="*/ 126998 w 4601462"/>
                  <a:gd name="connsiteY4" fmla="*/ 225552 h 371856"/>
                  <a:gd name="connsiteX5" fmla="*/ 17270 w 4601462"/>
                  <a:gd name="connsiteY5" fmla="*/ 0 h 371856"/>
                  <a:gd name="connsiteX0" fmla="*/ 4601462 w 4601462"/>
                  <a:gd name="connsiteY0" fmla="*/ 371856 h 371856"/>
                  <a:gd name="connsiteX1" fmla="*/ 4537454 w 4601462"/>
                  <a:gd name="connsiteY1" fmla="*/ 227584 h 371856"/>
                  <a:gd name="connsiteX2" fmla="*/ 4180838 w 4601462"/>
                  <a:gd name="connsiteY2" fmla="*/ 207264 h 371856"/>
                  <a:gd name="connsiteX3" fmla="*/ 1290318 w 4601462"/>
                  <a:gd name="connsiteY3" fmla="*/ 214376 h 371856"/>
                  <a:gd name="connsiteX4" fmla="*/ 126998 w 4601462"/>
                  <a:gd name="connsiteY4" fmla="*/ 225552 h 371856"/>
                  <a:gd name="connsiteX5" fmla="*/ 17270 w 4601462"/>
                  <a:gd name="connsiteY5" fmla="*/ 0 h 371856"/>
                  <a:gd name="connsiteX0" fmla="*/ 4599842 w 4599842"/>
                  <a:gd name="connsiteY0" fmla="*/ 371856 h 371856"/>
                  <a:gd name="connsiteX1" fmla="*/ 4535834 w 4599842"/>
                  <a:gd name="connsiteY1" fmla="*/ 227584 h 371856"/>
                  <a:gd name="connsiteX2" fmla="*/ 4179218 w 4599842"/>
                  <a:gd name="connsiteY2" fmla="*/ 207264 h 371856"/>
                  <a:gd name="connsiteX3" fmla="*/ 1288698 w 4599842"/>
                  <a:gd name="connsiteY3" fmla="*/ 214376 h 371856"/>
                  <a:gd name="connsiteX4" fmla="*/ 143158 w 4599842"/>
                  <a:gd name="connsiteY4" fmla="*/ 195072 h 371856"/>
                  <a:gd name="connsiteX5" fmla="*/ 15650 w 4599842"/>
                  <a:gd name="connsiteY5" fmla="*/ 0 h 371856"/>
                  <a:gd name="connsiteX0" fmla="*/ 4552554 w 4552554"/>
                  <a:gd name="connsiteY0" fmla="*/ 379476 h 379476"/>
                  <a:gd name="connsiteX1" fmla="*/ 4488546 w 4552554"/>
                  <a:gd name="connsiteY1" fmla="*/ 235204 h 379476"/>
                  <a:gd name="connsiteX2" fmla="*/ 4131930 w 4552554"/>
                  <a:gd name="connsiteY2" fmla="*/ 214884 h 379476"/>
                  <a:gd name="connsiteX3" fmla="*/ 1241410 w 4552554"/>
                  <a:gd name="connsiteY3" fmla="*/ 221996 h 379476"/>
                  <a:gd name="connsiteX4" fmla="*/ 95870 w 4552554"/>
                  <a:gd name="connsiteY4" fmla="*/ 202692 h 379476"/>
                  <a:gd name="connsiteX5" fmla="*/ 21702 w 4552554"/>
                  <a:gd name="connsiteY5" fmla="*/ 0 h 379476"/>
                  <a:gd name="connsiteX0" fmla="*/ 4530852 w 4530852"/>
                  <a:gd name="connsiteY0" fmla="*/ 379476 h 379476"/>
                  <a:gd name="connsiteX1" fmla="*/ 4466844 w 4530852"/>
                  <a:gd name="connsiteY1" fmla="*/ 235204 h 379476"/>
                  <a:gd name="connsiteX2" fmla="*/ 4110228 w 4530852"/>
                  <a:gd name="connsiteY2" fmla="*/ 214884 h 379476"/>
                  <a:gd name="connsiteX3" fmla="*/ 1219708 w 4530852"/>
                  <a:gd name="connsiteY3" fmla="*/ 221996 h 379476"/>
                  <a:gd name="connsiteX4" fmla="*/ 74168 w 4530852"/>
                  <a:gd name="connsiteY4" fmla="*/ 202692 h 379476"/>
                  <a:gd name="connsiteX5" fmla="*/ 0 w 4530852"/>
                  <a:gd name="connsiteY5" fmla="*/ 0 h 379476"/>
                  <a:gd name="connsiteX0" fmla="*/ 4502912 w 4502912"/>
                  <a:gd name="connsiteY0" fmla="*/ 382016 h 382016"/>
                  <a:gd name="connsiteX1" fmla="*/ 4438904 w 4502912"/>
                  <a:gd name="connsiteY1" fmla="*/ 237744 h 382016"/>
                  <a:gd name="connsiteX2" fmla="*/ 4082288 w 4502912"/>
                  <a:gd name="connsiteY2" fmla="*/ 217424 h 382016"/>
                  <a:gd name="connsiteX3" fmla="*/ 1191768 w 4502912"/>
                  <a:gd name="connsiteY3" fmla="*/ 224536 h 382016"/>
                  <a:gd name="connsiteX4" fmla="*/ 46228 w 4502912"/>
                  <a:gd name="connsiteY4" fmla="*/ 205232 h 382016"/>
                  <a:gd name="connsiteX5" fmla="*/ 0 w 4502912"/>
                  <a:gd name="connsiteY5" fmla="*/ 0 h 382016"/>
                  <a:gd name="connsiteX0" fmla="*/ 4483172 w 4483172"/>
                  <a:gd name="connsiteY0" fmla="*/ 364236 h 364236"/>
                  <a:gd name="connsiteX1" fmla="*/ 4419164 w 4483172"/>
                  <a:gd name="connsiteY1" fmla="*/ 219964 h 364236"/>
                  <a:gd name="connsiteX2" fmla="*/ 4062548 w 4483172"/>
                  <a:gd name="connsiteY2" fmla="*/ 199644 h 364236"/>
                  <a:gd name="connsiteX3" fmla="*/ 1172028 w 4483172"/>
                  <a:gd name="connsiteY3" fmla="*/ 206756 h 364236"/>
                  <a:gd name="connsiteX4" fmla="*/ 26488 w 4483172"/>
                  <a:gd name="connsiteY4" fmla="*/ 187452 h 364236"/>
                  <a:gd name="connsiteX5" fmla="*/ 8200 w 4483172"/>
                  <a:gd name="connsiteY5" fmla="*/ 0 h 364236"/>
                  <a:gd name="connsiteX0" fmla="*/ 4474972 w 4474972"/>
                  <a:gd name="connsiteY0" fmla="*/ 364236 h 364236"/>
                  <a:gd name="connsiteX1" fmla="*/ 4410964 w 4474972"/>
                  <a:gd name="connsiteY1" fmla="*/ 219964 h 364236"/>
                  <a:gd name="connsiteX2" fmla="*/ 4054348 w 4474972"/>
                  <a:gd name="connsiteY2" fmla="*/ 199644 h 364236"/>
                  <a:gd name="connsiteX3" fmla="*/ 1163828 w 4474972"/>
                  <a:gd name="connsiteY3" fmla="*/ 206756 h 364236"/>
                  <a:gd name="connsiteX4" fmla="*/ 81788 w 4474972"/>
                  <a:gd name="connsiteY4" fmla="*/ 195072 h 364236"/>
                  <a:gd name="connsiteX5" fmla="*/ 0 w 4474972"/>
                  <a:gd name="connsiteY5" fmla="*/ 0 h 364236"/>
                  <a:gd name="connsiteX0" fmla="*/ 4419672 w 4419672"/>
                  <a:gd name="connsiteY0" fmla="*/ 374396 h 374396"/>
                  <a:gd name="connsiteX1" fmla="*/ 4355664 w 4419672"/>
                  <a:gd name="connsiteY1" fmla="*/ 230124 h 374396"/>
                  <a:gd name="connsiteX2" fmla="*/ 3999048 w 4419672"/>
                  <a:gd name="connsiteY2" fmla="*/ 209804 h 374396"/>
                  <a:gd name="connsiteX3" fmla="*/ 1108528 w 4419672"/>
                  <a:gd name="connsiteY3" fmla="*/ 216916 h 374396"/>
                  <a:gd name="connsiteX4" fmla="*/ 26488 w 4419672"/>
                  <a:gd name="connsiteY4" fmla="*/ 205232 h 374396"/>
                  <a:gd name="connsiteX5" fmla="*/ 8200 w 4419672"/>
                  <a:gd name="connsiteY5" fmla="*/ 0 h 374396"/>
                  <a:gd name="connsiteX0" fmla="*/ 4411472 w 4411472"/>
                  <a:gd name="connsiteY0" fmla="*/ 374396 h 374396"/>
                  <a:gd name="connsiteX1" fmla="*/ 4347464 w 4411472"/>
                  <a:gd name="connsiteY1" fmla="*/ 230124 h 374396"/>
                  <a:gd name="connsiteX2" fmla="*/ 3990848 w 4411472"/>
                  <a:gd name="connsiteY2" fmla="*/ 209804 h 374396"/>
                  <a:gd name="connsiteX3" fmla="*/ 1100328 w 4411472"/>
                  <a:gd name="connsiteY3" fmla="*/ 216916 h 374396"/>
                  <a:gd name="connsiteX4" fmla="*/ 124968 w 4411472"/>
                  <a:gd name="connsiteY4" fmla="*/ 210312 h 374396"/>
                  <a:gd name="connsiteX5" fmla="*/ 0 w 4411472"/>
                  <a:gd name="connsiteY5" fmla="*/ 0 h 374396"/>
                  <a:gd name="connsiteX0" fmla="*/ 4411472 w 4411472"/>
                  <a:gd name="connsiteY0" fmla="*/ 374396 h 374396"/>
                  <a:gd name="connsiteX1" fmla="*/ 4347464 w 4411472"/>
                  <a:gd name="connsiteY1" fmla="*/ 230124 h 374396"/>
                  <a:gd name="connsiteX2" fmla="*/ 3990848 w 4411472"/>
                  <a:gd name="connsiteY2" fmla="*/ 209804 h 374396"/>
                  <a:gd name="connsiteX3" fmla="*/ 1100328 w 4411472"/>
                  <a:gd name="connsiteY3" fmla="*/ 216916 h 374396"/>
                  <a:gd name="connsiteX4" fmla="*/ 81788 w 4411472"/>
                  <a:gd name="connsiteY4" fmla="*/ 207772 h 374396"/>
                  <a:gd name="connsiteX5" fmla="*/ 0 w 4411472"/>
                  <a:gd name="connsiteY5" fmla="*/ 0 h 374396"/>
                  <a:gd name="connsiteX0" fmla="*/ 4370832 w 4370832"/>
                  <a:gd name="connsiteY0" fmla="*/ 379476 h 379476"/>
                  <a:gd name="connsiteX1" fmla="*/ 4306824 w 4370832"/>
                  <a:gd name="connsiteY1" fmla="*/ 235204 h 379476"/>
                  <a:gd name="connsiteX2" fmla="*/ 3950208 w 4370832"/>
                  <a:gd name="connsiteY2" fmla="*/ 214884 h 379476"/>
                  <a:gd name="connsiteX3" fmla="*/ 1059688 w 4370832"/>
                  <a:gd name="connsiteY3" fmla="*/ 221996 h 379476"/>
                  <a:gd name="connsiteX4" fmla="*/ 41148 w 4370832"/>
                  <a:gd name="connsiteY4" fmla="*/ 212852 h 379476"/>
                  <a:gd name="connsiteX5" fmla="*/ 0 w 4370832"/>
                  <a:gd name="connsiteY5" fmla="*/ 0 h 379476"/>
                  <a:gd name="connsiteX0" fmla="*/ 4377599 w 4377599"/>
                  <a:gd name="connsiteY0" fmla="*/ 379476 h 379476"/>
                  <a:gd name="connsiteX1" fmla="*/ 4313591 w 4377599"/>
                  <a:gd name="connsiteY1" fmla="*/ 235204 h 379476"/>
                  <a:gd name="connsiteX2" fmla="*/ 3956975 w 4377599"/>
                  <a:gd name="connsiteY2" fmla="*/ 214884 h 379476"/>
                  <a:gd name="connsiteX3" fmla="*/ 1066455 w 4377599"/>
                  <a:gd name="connsiteY3" fmla="*/ 221996 h 379476"/>
                  <a:gd name="connsiteX4" fmla="*/ 47915 w 4377599"/>
                  <a:gd name="connsiteY4" fmla="*/ 212852 h 379476"/>
                  <a:gd name="connsiteX5" fmla="*/ 6767 w 4377599"/>
                  <a:gd name="connsiteY5" fmla="*/ 0 h 379476"/>
                  <a:gd name="connsiteX0" fmla="*/ 4370907 w 4370907"/>
                  <a:gd name="connsiteY0" fmla="*/ 379476 h 379476"/>
                  <a:gd name="connsiteX1" fmla="*/ 4306899 w 4370907"/>
                  <a:gd name="connsiteY1" fmla="*/ 235204 h 379476"/>
                  <a:gd name="connsiteX2" fmla="*/ 3950283 w 4370907"/>
                  <a:gd name="connsiteY2" fmla="*/ 214884 h 379476"/>
                  <a:gd name="connsiteX3" fmla="*/ 1059763 w 4370907"/>
                  <a:gd name="connsiteY3" fmla="*/ 221996 h 379476"/>
                  <a:gd name="connsiteX4" fmla="*/ 41223 w 4370907"/>
                  <a:gd name="connsiteY4" fmla="*/ 212852 h 379476"/>
                  <a:gd name="connsiteX5" fmla="*/ 75 w 4370907"/>
                  <a:gd name="connsiteY5" fmla="*/ 0 h 379476"/>
                  <a:gd name="connsiteX0" fmla="*/ 4370907 w 4370907"/>
                  <a:gd name="connsiteY0" fmla="*/ 379476 h 379476"/>
                  <a:gd name="connsiteX1" fmla="*/ 4306899 w 4370907"/>
                  <a:gd name="connsiteY1" fmla="*/ 235204 h 379476"/>
                  <a:gd name="connsiteX2" fmla="*/ 3950283 w 4370907"/>
                  <a:gd name="connsiteY2" fmla="*/ 214884 h 379476"/>
                  <a:gd name="connsiteX3" fmla="*/ 1059763 w 4370907"/>
                  <a:gd name="connsiteY3" fmla="*/ 221996 h 379476"/>
                  <a:gd name="connsiteX4" fmla="*/ 41223 w 4370907"/>
                  <a:gd name="connsiteY4" fmla="*/ 200152 h 379476"/>
                  <a:gd name="connsiteX5" fmla="*/ 75 w 4370907"/>
                  <a:gd name="connsiteY5" fmla="*/ 0 h 379476"/>
                  <a:gd name="connsiteX0" fmla="*/ 4370907 w 4370907"/>
                  <a:gd name="connsiteY0" fmla="*/ 379476 h 379476"/>
                  <a:gd name="connsiteX1" fmla="*/ 4306899 w 4370907"/>
                  <a:gd name="connsiteY1" fmla="*/ 235204 h 379476"/>
                  <a:gd name="connsiteX2" fmla="*/ 3950283 w 4370907"/>
                  <a:gd name="connsiteY2" fmla="*/ 214884 h 379476"/>
                  <a:gd name="connsiteX3" fmla="*/ 1059763 w 4370907"/>
                  <a:gd name="connsiteY3" fmla="*/ 221996 h 379476"/>
                  <a:gd name="connsiteX4" fmla="*/ 41223 w 4370907"/>
                  <a:gd name="connsiteY4" fmla="*/ 200152 h 379476"/>
                  <a:gd name="connsiteX5" fmla="*/ 75 w 4370907"/>
                  <a:gd name="connsiteY5" fmla="*/ 0 h 379476"/>
                  <a:gd name="connsiteX0" fmla="*/ 4370907 w 4370907"/>
                  <a:gd name="connsiteY0" fmla="*/ 379476 h 379476"/>
                  <a:gd name="connsiteX1" fmla="*/ 4306899 w 4370907"/>
                  <a:gd name="connsiteY1" fmla="*/ 235204 h 379476"/>
                  <a:gd name="connsiteX2" fmla="*/ 3950283 w 4370907"/>
                  <a:gd name="connsiteY2" fmla="*/ 214884 h 379476"/>
                  <a:gd name="connsiteX3" fmla="*/ 1059763 w 4370907"/>
                  <a:gd name="connsiteY3" fmla="*/ 221996 h 379476"/>
                  <a:gd name="connsiteX4" fmla="*/ 41223 w 4370907"/>
                  <a:gd name="connsiteY4" fmla="*/ 200152 h 379476"/>
                  <a:gd name="connsiteX5" fmla="*/ 75 w 4370907"/>
                  <a:gd name="connsiteY5" fmla="*/ 0 h 379476"/>
                  <a:gd name="connsiteX0" fmla="*/ 4370907 w 4370907"/>
                  <a:gd name="connsiteY0" fmla="*/ 379476 h 379476"/>
                  <a:gd name="connsiteX1" fmla="*/ 4306899 w 4370907"/>
                  <a:gd name="connsiteY1" fmla="*/ 235204 h 379476"/>
                  <a:gd name="connsiteX2" fmla="*/ 3950283 w 4370907"/>
                  <a:gd name="connsiteY2" fmla="*/ 214884 h 379476"/>
                  <a:gd name="connsiteX3" fmla="*/ 1059763 w 4370907"/>
                  <a:gd name="connsiteY3" fmla="*/ 221996 h 379476"/>
                  <a:gd name="connsiteX4" fmla="*/ 41223 w 4370907"/>
                  <a:gd name="connsiteY4" fmla="*/ 215392 h 379476"/>
                  <a:gd name="connsiteX5" fmla="*/ 75 w 4370907"/>
                  <a:gd name="connsiteY5" fmla="*/ 0 h 379476"/>
                  <a:gd name="connsiteX0" fmla="*/ 4370907 w 4370907"/>
                  <a:gd name="connsiteY0" fmla="*/ 379476 h 379476"/>
                  <a:gd name="connsiteX1" fmla="*/ 4306899 w 4370907"/>
                  <a:gd name="connsiteY1" fmla="*/ 235204 h 379476"/>
                  <a:gd name="connsiteX2" fmla="*/ 3950283 w 4370907"/>
                  <a:gd name="connsiteY2" fmla="*/ 214884 h 379476"/>
                  <a:gd name="connsiteX3" fmla="*/ 1059763 w 4370907"/>
                  <a:gd name="connsiteY3" fmla="*/ 221996 h 379476"/>
                  <a:gd name="connsiteX4" fmla="*/ 41223 w 4370907"/>
                  <a:gd name="connsiteY4" fmla="*/ 215392 h 379476"/>
                  <a:gd name="connsiteX5" fmla="*/ 75 w 4370907"/>
                  <a:gd name="connsiteY5" fmla="*/ 0 h 379476"/>
                  <a:gd name="connsiteX0" fmla="*/ 4370907 w 4370907"/>
                  <a:gd name="connsiteY0" fmla="*/ 379476 h 379476"/>
                  <a:gd name="connsiteX1" fmla="*/ 4306899 w 4370907"/>
                  <a:gd name="connsiteY1" fmla="*/ 235204 h 379476"/>
                  <a:gd name="connsiteX2" fmla="*/ 3950283 w 4370907"/>
                  <a:gd name="connsiteY2" fmla="*/ 214884 h 379476"/>
                  <a:gd name="connsiteX3" fmla="*/ 1059763 w 4370907"/>
                  <a:gd name="connsiteY3" fmla="*/ 221996 h 379476"/>
                  <a:gd name="connsiteX4" fmla="*/ 41223 w 4370907"/>
                  <a:gd name="connsiteY4" fmla="*/ 215392 h 379476"/>
                  <a:gd name="connsiteX5" fmla="*/ 75 w 4370907"/>
                  <a:gd name="connsiteY5" fmla="*/ 0 h 379476"/>
                  <a:gd name="connsiteX0" fmla="*/ 4370907 w 4370907"/>
                  <a:gd name="connsiteY0" fmla="*/ 379476 h 379476"/>
                  <a:gd name="connsiteX1" fmla="*/ 4306899 w 4370907"/>
                  <a:gd name="connsiteY1" fmla="*/ 235204 h 379476"/>
                  <a:gd name="connsiteX2" fmla="*/ 3950283 w 4370907"/>
                  <a:gd name="connsiteY2" fmla="*/ 214884 h 379476"/>
                  <a:gd name="connsiteX3" fmla="*/ 1059763 w 4370907"/>
                  <a:gd name="connsiteY3" fmla="*/ 221996 h 379476"/>
                  <a:gd name="connsiteX4" fmla="*/ 41223 w 4370907"/>
                  <a:gd name="connsiteY4" fmla="*/ 215392 h 379476"/>
                  <a:gd name="connsiteX5" fmla="*/ 75 w 4370907"/>
                  <a:gd name="connsiteY5" fmla="*/ 0 h 379476"/>
                  <a:gd name="connsiteX0" fmla="*/ 4370832 w 4370832"/>
                  <a:gd name="connsiteY0" fmla="*/ 379476 h 379476"/>
                  <a:gd name="connsiteX1" fmla="*/ 4306824 w 4370832"/>
                  <a:gd name="connsiteY1" fmla="*/ 235204 h 379476"/>
                  <a:gd name="connsiteX2" fmla="*/ 3950208 w 4370832"/>
                  <a:gd name="connsiteY2" fmla="*/ 214884 h 379476"/>
                  <a:gd name="connsiteX3" fmla="*/ 1059688 w 4370832"/>
                  <a:gd name="connsiteY3" fmla="*/ 221996 h 379476"/>
                  <a:gd name="connsiteX4" fmla="*/ 56388 w 4370832"/>
                  <a:gd name="connsiteY4" fmla="*/ 215392 h 379476"/>
                  <a:gd name="connsiteX5" fmla="*/ 0 w 4370832"/>
                  <a:gd name="connsiteY5" fmla="*/ 0 h 379476"/>
                  <a:gd name="connsiteX0" fmla="*/ 4352721 w 4352721"/>
                  <a:gd name="connsiteY0" fmla="*/ 379476 h 379476"/>
                  <a:gd name="connsiteX1" fmla="*/ 4288713 w 4352721"/>
                  <a:gd name="connsiteY1" fmla="*/ 235204 h 379476"/>
                  <a:gd name="connsiteX2" fmla="*/ 3932097 w 4352721"/>
                  <a:gd name="connsiteY2" fmla="*/ 214884 h 379476"/>
                  <a:gd name="connsiteX3" fmla="*/ 1041577 w 4352721"/>
                  <a:gd name="connsiteY3" fmla="*/ 221996 h 379476"/>
                  <a:gd name="connsiteX4" fmla="*/ 38277 w 4352721"/>
                  <a:gd name="connsiteY4" fmla="*/ 215392 h 379476"/>
                  <a:gd name="connsiteX5" fmla="*/ 939 w 4352721"/>
                  <a:gd name="connsiteY5" fmla="*/ 0 h 379476"/>
                  <a:gd name="connsiteX0" fmla="*/ 4351782 w 4351782"/>
                  <a:gd name="connsiteY0" fmla="*/ 379476 h 379476"/>
                  <a:gd name="connsiteX1" fmla="*/ 4287774 w 4351782"/>
                  <a:gd name="connsiteY1" fmla="*/ 235204 h 379476"/>
                  <a:gd name="connsiteX2" fmla="*/ 3931158 w 4351782"/>
                  <a:gd name="connsiteY2" fmla="*/ 214884 h 379476"/>
                  <a:gd name="connsiteX3" fmla="*/ 1040638 w 4351782"/>
                  <a:gd name="connsiteY3" fmla="*/ 221996 h 379476"/>
                  <a:gd name="connsiteX4" fmla="*/ 67818 w 4351782"/>
                  <a:gd name="connsiteY4" fmla="*/ 211582 h 379476"/>
                  <a:gd name="connsiteX5" fmla="*/ 0 w 4351782"/>
                  <a:gd name="connsiteY5" fmla="*/ 0 h 379476"/>
                  <a:gd name="connsiteX0" fmla="*/ 4352720 w 4352720"/>
                  <a:gd name="connsiteY0" fmla="*/ 379476 h 379476"/>
                  <a:gd name="connsiteX1" fmla="*/ 4288712 w 4352720"/>
                  <a:gd name="connsiteY1" fmla="*/ 235204 h 379476"/>
                  <a:gd name="connsiteX2" fmla="*/ 3932096 w 4352720"/>
                  <a:gd name="connsiteY2" fmla="*/ 214884 h 379476"/>
                  <a:gd name="connsiteX3" fmla="*/ 1041576 w 4352720"/>
                  <a:gd name="connsiteY3" fmla="*/ 221996 h 379476"/>
                  <a:gd name="connsiteX4" fmla="*/ 38276 w 4352720"/>
                  <a:gd name="connsiteY4" fmla="*/ 211582 h 379476"/>
                  <a:gd name="connsiteX5" fmla="*/ 938 w 4352720"/>
                  <a:gd name="connsiteY5" fmla="*/ 0 h 379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52720" h="379476">
                    <a:moveTo>
                      <a:pt x="4352720" y="379476"/>
                    </a:moveTo>
                    <a:cubicBezTo>
                      <a:pt x="4345608" y="288036"/>
                      <a:pt x="4325796" y="265176"/>
                      <a:pt x="4288712" y="235204"/>
                    </a:cubicBezTo>
                    <a:cubicBezTo>
                      <a:pt x="4251628" y="205232"/>
                      <a:pt x="3932096" y="214884"/>
                      <a:pt x="3932096" y="214884"/>
                    </a:cubicBezTo>
                    <a:lnTo>
                      <a:pt x="1041576" y="221996"/>
                    </a:lnTo>
                    <a:cubicBezTo>
                      <a:pt x="702063" y="214715"/>
                      <a:pt x="387949" y="216323"/>
                      <a:pt x="38276" y="211582"/>
                    </a:cubicBezTo>
                    <a:cubicBezTo>
                      <a:pt x="-12524" y="175006"/>
                      <a:pt x="2462" y="161036"/>
                      <a:pt x="938" y="0"/>
                    </a:cubicBezTo>
                  </a:path>
                </a:pathLst>
              </a:custGeom>
              <a:noFill/>
              <a:ln>
                <a:solidFill>
                  <a:srgbClr val="156082"/>
                </a:solidFill>
                <a:headEnd type="none"/>
                <a:tailEnd type="stealt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831" name="Straight Arrow Connector 830">
              <a:extLst>
                <a:ext uri="{FF2B5EF4-FFF2-40B4-BE49-F238E27FC236}">
                  <a16:creationId xmlns:a16="http://schemas.microsoft.com/office/drawing/2014/main" id="{F64E8A62-DA75-D2E6-5776-F99FD9CA87C2}"/>
                </a:ext>
              </a:extLst>
            </p:cNvPr>
            <p:cNvCxnSpPr/>
            <p:nvPr/>
          </p:nvCxnSpPr>
          <p:spPr>
            <a:xfrm flipV="1">
              <a:off x="5464585" y="4453817"/>
              <a:ext cx="0" cy="39620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70" name="Straight Arrow Connector 569">
              <a:extLst>
                <a:ext uri="{FF2B5EF4-FFF2-40B4-BE49-F238E27FC236}">
                  <a16:creationId xmlns:a16="http://schemas.microsoft.com/office/drawing/2014/main" id="{26FB6315-C0FA-8B77-07FF-04CECD95215E}"/>
                </a:ext>
              </a:extLst>
            </p:cNvPr>
            <p:cNvCxnSpPr>
              <a:cxnSpLocks/>
            </p:cNvCxnSpPr>
            <p:nvPr/>
          </p:nvCxnSpPr>
          <p:spPr>
            <a:xfrm flipH="1">
              <a:off x="2437786" y="415384"/>
              <a:ext cx="2657363" cy="2187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700" name="Freeform: Shape 699">
              <a:extLst>
                <a:ext uri="{FF2B5EF4-FFF2-40B4-BE49-F238E27FC236}">
                  <a16:creationId xmlns:a16="http://schemas.microsoft.com/office/drawing/2014/main" id="{1D7AAA48-13D5-68DF-0109-4FED455EB9BF}"/>
                </a:ext>
              </a:extLst>
            </p:cNvPr>
            <p:cNvSpPr/>
            <p:nvPr/>
          </p:nvSpPr>
          <p:spPr>
            <a:xfrm>
              <a:off x="2952391" y="430733"/>
              <a:ext cx="218278" cy="312542"/>
            </a:xfrm>
            <a:custGeom>
              <a:avLst/>
              <a:gdLst>
                <a:gd name="connsiteX0" fmla="*/ 504028 w 504028"/>
                <a:gd name="connsiteY0" fmla="*/ 15111 h 297051"/>
                <a:gd name="connsiteX1" fmla="*/ 305908 w 504028"/>
                <a:gd name="connsiteY1" fmla="*/ 15111 h 297051"/>
                <a:gd name="connsiteX2" fmla="*/ 305908 w 504028"/>
                <a:gd name="connsiteY2" fmla="*/ 15111 h 297051"/>
                <a:gd name="connsiteX3" fmla="*/ 46828 w 504028"/>
                <a:gd name="connsiteY3" fmla="*/ 22731 h 297051"/>
                <a:gd name="connsiteX4" fmla="*/ 1108 w 504028"/>
                <a:gd name="connsiteY4" fmla="*/ 297051 h 297051"/>
                <a:gd name="connsiteX0" fmla="*/ 305908 w 305908"/>
                <a:gd name="connsiteY0" fmla="*/ 15111 h 297051"/>
                <a:gd name="connsiteX1" fmla="*/ 305908 w 305908"/>
                <a:gd name="connsiteY1" fmla="*/ 15111 h 297051"/>
                <a:gd name="connsiteX2" fmla="*/ 46828 w 305908"/>
                <a:gd name="connsiteY2" fmla="*/ 22731 h 297051"/>
                <a:gd name="connsiteX3" fmla="*/ 1108 w 305908"/>
                <a:gd name="connsiteY3" fmla="*/ 297051 h 297051"/>
                <a:gd name="connsiteX0" fmla="*/ 305908 w 305908"/>
                <a:gd name="connsiteY0" fmla="*/ 17714 h 299654"/>
                <a:gd name="connsiteX1" fmla="*/ 203038 w 305908"/>
                <a:gd name="connsiteY1" fmla="*/ 10094 h 299654"/>
                <a:gd name="connsiteX2" fmla="*/ 46828 w 305908"/>
                <a:gd name="connsiteY2" fmla="*/ 25334 h 299654"/>
                <a:gd name="connsiteX3" fmla="*/ 1108 w 305908"/>
                <a:gd name="connsiteY3" fmla="*/ 299654 h 299654"/>
                <a:gd name="connsiteX0" fmla="*/ 203038 w 203038"/>
                <a:gd name="connsiteY0" fmla="*/ 10094 h 299654"/>
                <a:gd name="connsiteX1" fmla="*/ 46828 w 203038"/>
                <a:gd name="connsiteY1" fmla="*/ 25334 h 299654"/>
                <a:gd name="connsiteX2" fmla="*/ 1108 w 203038"/>
                <a:gd name="connsiteY2" fmla="*/ 299654 h 299654"/>
                <a:gd name="connsiteX0" fmla="*/ 203038 w 203038"/>
                <a:gd name="connsiteY0" fmla="*/ 7816 h 301186"/>
                <a:gd name="connsiteX1" fmla="*/ 46828 w 203038"/>
                <a:gd name="connsiteY1" fmla="*/ 26866 h 301186"/>
                <a:gd name="connsiteX2" fmla="*/ 1108 w 203038"/>
                <a:gd name="connsiteY2" fmla="*/ 301186 h 301186"/>
                <a:gd name="connsiteX0" fmla="*/ 214468 w 214468"/>
                <a:gd name="connsiteY0" fmla="*/ 2271 h 307071"/>
                <a:gd name="connsiteX1" fmla="*/ 46828 w 214468"/>
                <a:gd name="connsiteY1" fmla="*/ 32751 h 307071"/>
                <a:gd name="connsiteX2" fmla="*/ 1108 w 214468"/>
                <a:gd name="connsiteY2" fmla="*/ 307071 h 307071"/>
                <a:gd name="connsiteX0" fmla="*/ 214468 w 214468"/>
                <a:gd name="connsiteY0" fmla="*/ 671 h 305471"/>
                <a:gd name="connsiteX1" fmla="*/ 46828 w 214468"/>
                <a:gd name="connsiteY1" fmla="*/ 31151 h 305471"/>
                <a:gd name="connsiteX2" fmla="*/ 1108 w 214468"/>
                <a:gd name="connsiteY2" fmla="*/ 305471 h 305471"/>
                <a:gd name="connsiteX0" fmla="*/ 214468 w 214468"/>
                <a:gd name="connsiteY0" fmla="*/ 0 h 304800"/>
                <a:gd name="connsiteX1" fmla="*/ 46828 w 214468"/>
                <a:gd name="connsiteY1" fmla="*/ 30480 h 304800"/>
                <a:gd name="connsiteX2" fmla="*/ 1108 w 214468"/>
                <a:gd name="connsiteY2" fmla="*/ 304800 h 304800"/>
                <a:gd name="connsiteX0" fmla="*/ 214468 w 214468"/>
                <a:gd name="connsiteY0" fmla="*/ 2271 h 307071"/>
                <a:gd name="connsiteX1" fmla="*/ 46828 w 214468"/>
                <a:gd name="connsiteY1" fmla="*/ 32751 h 307071"/>
                <a:gd name="connsiteX2" fmla="*/ 1108 w 214468"/>
                <a:gd name="connsiteY2" fmla="*/ 307071 h 307071"/>
                <a:gd name="connsiteX0" fmla="*/ 218278 w 218278"/>
                <a:gd name="connsiteY0" fmla="*/ 122 h 312542"/>
                <a:gd name="connsiteX1" fmla="*/ 46828 w 218278"/>
                <a:gd name="connsiteY1" fmla="*/ 38222 h 312542"/>
                <a:gd name="connsiteX2" fmla="*/ 1108 w 218278"/>
                <a:gd name="connsiteY2" fmla="*/ 312542 h 312542"/>
              </a:gdLst>
              <a:ahLst/>
              <a:cxnLst>
                <a:cxn ang="0">
                  <a:pos x="connsiteX0" y="connsiteY0"/>
                </a:cxn>
                <a:cxn ang="0">
                  <a:pos x="connsiteX1" y="connsiteY1"/>
                </a:cxn>
                <a:cxn ang="0">
                  <a:pos x="connsiteX2" y="connsiteY2"/>
                </a:cxn>
              </a:cxnLst>
              <a:rect l="l" t="t" r="r" b="b"/>
              <a:pathLst>
                <a:path w="218278" h="312542">
                  <a:moveTo>
                    <a:pt x="218278" y="122"/>
                  </a:moveTo>
                  <a:cubicBezTo>
                    <a:pt x="106518" y="1392"/>
                    <a:pt x="97628" y="-8768"/>
                    <a:pt x="46828" y="38222"/>
                  </a:cubicBezTo>
                  <a:cubicBezTo>
                    <a:pt x="-3972" y="85212"/>
                    <a:pt x="-1432" y="198877"/>
                    <a:pt x="1108" y="312542"/>
                  </a:cubicBezTo>
                </a:path>
              </a:pathLst>
            </a:custGeom>
            <a:noFill/>
            <a:ln>
              <a:solidFill>
                <a:srgbClr val="156082"/>
              </a:solidFill>
              <a:tailEnd type="stealt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1" name="Freeform: Shape 700">
              <a:extLst>
                <a:ext uri="{FF2B5EF4-FFF2-40B4-BE49-F238E27FC236}">
                  <a16:creationId xmlns:a16="http://schemas.microsoft.com/office/drawing/2014/main" id="{48CBCD69-CF45-B9DB-50EE-5B73E61F4B2B}"/>
                </a:ext>
              </a:extLst>
            </p:cNvPr>
            <p:cNvSpPr/>
            <p:nvPr/>
          </p:nvSpPr>
          <p:spPr>
            <a:xfrm>
              <a:off x="4003587" y="422480"/>
              <a:ext cx="218278" cy="312542"/>
            </a:xfrm>
            <a:custGeom>
              <a:avLst/>
              <a:gdLst>
                <a:gd name="connsiteX0" fmla="*/ 504028 w 504028"/>
                <a:gd name="connsiteY0" fmla="*/ 15111 h 297051"/>
                <a:gd name="connsiteX1" fmla="*/ 305908 w 504028"/>
                <a:gd name="connsiteY1" fmla="*/ 15111 h 297051"/>
                <a:gd name="connsiteX2" fmla="*/ 305908 w 504028"/>
                <a:gd name="connsiteY2" fmla="*/ 15111 h 297051"/>
                <a:gd name="connsiteX3" fmla="*/ 46828 w 504028"/>
                <a:gd name="connsiteY3" fmla="*/ 22731 h 297051"/>
                <a:gd name="connsiteX4" fmla="*/ 1108 w 504028"/>
                <a:gd name="connsiteY4" fmla="*/ 297051 h 297051"/>
                <a:gd name="connsiteX0" fmla="*/ 305908 w 305908"/>
                <a:gd name="connsiteY0" fmla="*/ 15111 h 297051"/>
                <a:gd name="connsiteX1" fmla="*/ 305908 w 305908"/>
                <a:gd name="connsiteY1" fmla="*/ 15111 h 297051"/>
                <a:gd name="connsiteX2" fmla="*/ 46828 w 305908"/>
                <a:gd name="connsiteY2" fmla="*/ 22731 h 297051"/>
                <a:gd name="connsiteX3" fmla="*/ 1108 w 305908"/>
                <a:gd name="connsiteY3" fmla="*/ 297051 h 297051"/>
                <a:gd name="connsiteX0" fmla="*/ 305908 w 305908"/>
                <a:gd name="connsiteY0" fmla="*/ 17714 h 299654"/>
                <a:gd name="connsiteX1" fmla="*/ 203038 w 305908"/>
                <a:gd name="connsiteY1" fmla="*/ 10094 h 299654"/>
                <a:gd name="connsiteX2" fmla="*/ 46828 w 305908"/>
                <a:gd name="connsiteY2" fmla="*/ 25334 h 299654"/>
                <a:gd name="connsiteX3" fmla="*/ 1108 w 305908"/>
                <a:gd name="connsiteY3" fmla="*/ 299654 h 299654"/>
                <a:gd name="connsiteX0" fmla="*/ 203038 w 203038"/>
                <a:gd name="connsiteY0" fmla="*/ 10094 h 299654"/>
                <a:gd name="connsiteX1" fmla="*/ 46828 w 203038"/>
                <a:gd name="connsiteY1" fmla="*/ 25334 h 299654"/>
                <a:gd name="connsiteX2" fmla="*/ 1108 w 203038"/>
                <a:gd name="connsiteY2" fmla="*/ 299654 h 299654"/>
                <a:gd name="connsiteX0" fmla="*/ 203038 w 203038"/>
                <a:gd name="connsiteY0" fmla="*/ 7816 h 301186"/>
                <a:gd name="connsiteX1" fmla="*/ 46828 w 203038"/>
                <a:gd name="connsiteY1" fmla="*/ 26866 h 301186"/>
                <a:gd name="connsiteX2" fmla="*/ 1108 w 203038"/>
                <a:gd name="connsiteY2" fmla="*/ 301186 h 301186"/>
                <a:gd name="connsiteX0" fmla="*/ 214468 w 214468"/>
                <a:gd name="connsiteY0" fmla="*/ 2271 h 307071"/>
                <a:gd name="connsiteX1" fmla="*/ 46828 w 214468"/>
                <a:gd name="connsiteY1" fmla="*/ 32751 h 307071"/>
                <a:gd name="connsiteX2" fmla="*/ 1108 w 214468"/>
                <a:gd name="connsiteY2" fmla="*/ 307071 h 307071"/>
                <a:gd name="connsiteX0" fmla="*/ 214468 w 214468"/>
                <a:gd name="connsiteY0" fmla="*/ 671 h 305471"/>
                <a:gd name="connsiteX1" fmla="*/ 46828 w 214468"/>
                <a:gd name="connsiteY1" fmla="*/ 31151 h 305471"/>
                <a:gd name="connsiteX2" fmla="*/ 1108 w 214468"/>
                <a:gd name="connsiteY2" fmla="*/ 305471 h 305471"/>
                <a:gd name="connsiteX0" fmla="*/ 214468 w 214468"/>
                <a:gd name="connsiteY0" fmla="*/ 0 h 304800"/>
                <a:gd name="connsiteX1" fmla="*/ 46828 w 214468"/>
                <a:gd name="connsiteY1" fmla="*/ 30480 h 304800"/>
                <a:gd name="connsiteX2" fmla="*/ 1108 w 214468"/>
                <a:gd name="connsiteY2" fmla="*/ 304800 h 304800"/>
                <a:gd name="connsiteX0" fmla="*/ 214468 w 214468"/>
                <a:gd name="connsiteY0" fmla="*/ 2271 h 307071"/>
                <a:gd name="connsiteX1" fmla="*/ 46828 w 214468"/>
                <a:gd name="connsiteY1" fmla="*/ 32751 h 307071"/>
                <a:gd name="connsiteX2" fmla="*/ 1108 w 214468"/>
                <a:gd name="connsiteY2" fmla="*/ 307071 h 307071"/>
                <a:gd name="connsiteX0" fmla="*/ 218278 w 218278"/>
                <a:gd name="connsiteY0" fmla="*/ 122 h 312542"/>
                <a:gd name="connsiteX1" fmla="*/ 46828 w 218278"/>
                <a:gd name="connsiteY1" fmla="*/ 38222 h 312542"/>
                <a:gd name="connsiteX2" fmla="*/ 1108 w 218278"/>
                <a:gd name="connsiteY2" fmla="*/ 312542 h 312542"/>
              </a:gdLst>
              <a:ahLst/>
              <a:cxnLst>
                <a:cxn ang="0">
                  <a:pos x="connsiteX0" y="connsiteY0"/>
                </a:cxn>
                <a:cxn ang="0">
                  <a:pos x="connsiteX1" y="connsiteY1"/>
                </a:cxn>
                <a:cxn ang="0">
                  <a:pos x="connsiteX2" y="connsiteY2"/>
                </a:cxn>
              </a:cxnLst>
              <a:rect l="l" t="t" r="r" b="b"/>
              <a:pathLst>
                <a:path w="218278" h="312542">
                  <a:moveTo>
                    <a:pt x="218278" y="122"/>
                  </a:moveTo>
                  <a:cubicBezTo>
                    <a:pt x="106518" y="1392"/>
                    <a:pt x="97628" y="-8768"/>
                    <a:pt x="46828" y="38222"/>
                  </a:cubicBezTo>
                  <a:cubicBezTo>
                    <a:pt x="-3972" y="85212"/>
                    <a:pt x="-1432" y="198877"/>
                    <a:pt x="1108" y="312542"/>
                  </a:cubicBezTo>
                </a:path>
              </a:pathLst>
            </a:custGeom>
            <a:noFill/>
            <a:ln>
              <a:solidFill>
                <a:srgbClr val="156082"/>
              </a:solidFill>
              <a:tailEnd type="stealt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3" name="TextBox 702">
              <a:extLst>
                <a:ext uri="{FF2B5EF4-FFF2-40B4-BE49-F238E27FC236}">
                  <a16:creationId xmlns:a16="http://schemas.microsoft.com/office/drawing/2014/main" id="{8968DA6D-29E4-6DAC-7E90-5ECCAF7A8724}"/>
                </a:ext>
              </a:extLst>
            </p:cNvPr>
            <p:cNvSpPr txBox="1"/>
            <p:nvPr/>
          </p:nvSpPr>
          <p:spPr>
            <a:xfrm>
              <a:off x="2607780" y="165926"/>
              <a:ext cx="1717137" cy="246221"/>
            </a:xfrm>
            <a:prstGeom prst="rect">
              <a:avLst/>
            </a:prstGeom>
            <a:noFill/>
          </p:spPr>
          <p:txBody>
            <a:bodyPr wrap="none" rtlCol="0">
              <a:spAutoFit/>
            </a:bodyPr>
            <a:lstStyle/>
            <a:p>
              <a:pPr algn="ctr"/>
              <a:r>
                <a:rPr lang="en-US" sz="1000"/>
                <a:t>DNA extraction from source</a:t>
              </a:r>
            </a:p>
          </p:txBody>
        </p:sp>
        <p:grpSp>
          <p:nvGrpSpPr>
            <p:cNvPr id="784" name="Group 783">
              <a:extLst>
                <a:ext uri="{FF2B5EF4-FFF2-40B4-BE49-F238E27FC236}">
                  <a16:creationId xmlns:a16="http://schemas.microsoft.com/office/drawing/2014/main" id="{683ACE98-3AEA-CD4A-A1BF-CBD0E74E1551}"/>
                </a:ext>
              </a:extLst>
            </p:cNvPr>
            <p:cNvGrpSpPr/>
            <p:nvPr/>
          </p:nvGrpSpPr>
          <p:grpSpPr>
            <a:xfrm>
              <a:off x="7817014" y="14032"/>
              <a:ext cx="2465539" cy="1774443"/>
              <a:chOff x="7817014" y="-6288"/>
              <a:chExt cx="2465539" cy="1774443"/>
            </a:xfrm>
          </p:grpSpPr>
          <p:sp>
            <p:nvSpPr>
              <p:cNvPr id="858" name="Rectangle: Rounded Corners 857">
                <a:extLst>
                  <a:ext uri="{FF2B5EF4-FFF2-40B4-BE49-F238E27FC236}">
                    <a16:creationId xmlns:a16="http://schemas.microsoft.com/office/drawing/2014/main" id="{79BB23B8-9B43-40FD-1D84-B2392EC5A9FC}"/>
                  </a:ext>
                </a:extLst>
              </p:cNvPr>
              <p:cNvSpPr/>
              <p:nvPr/>
            </p:nvSpPr>
            <p:spPr>
              <a:xfrm>
                <a:off x="7874000" y="17713"/>
                <a:ext cx="2408553" cy="1750442"/>
              </a:xfrm>
              <a:prstGeom prst="roundRect">
                <a:avLst/>
              </a:prstGeom>
              <a:solidFill>
                <a:srgbClr val="E1F0F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63" name="Group 862">
                <a:extLst>
                  <a:ext uri="{FF2B5EF4-FFF2-40B4-BE49-F238E27FC236}">
                    <a16:creationId xmlns:a16="http://schemas.microsoft.com/office/drawing/2014/main" id="{AECEA2F0-B7A9-D7B7-2921-39433D4AD068}"/>
                  </a:ext>
                </a:extLst>
              </p:cNvPr>
              <p:cNvGrpSpPr/>
              <p:nvPr/>
            </p:nvGrpSpPr>
            <p:grpSpPr>
              <a:xfrm>
                <a:off x="8893841" y="1256139"/>
                <a:ext cx="1321151" cy="157831"/>
                <a:chOff x="4997950" y="3768624"/>
                <a:chExt cx="1987095" cy="236198"/>
              </a:xfrm>
            </p:grpSpPr>
            <p:cxnSp>
              <p:nvCxnSpPr>
                <p:cNvPr id="864" name="Straight Connector 863">
                  <a:extLst>
                    <a:ext uri="{FF2B5EF4-FFF2-40B4-BE49-F238E27FC236}">
                      <a16:creationId xmlns:a16="http://schemas.microsoft.com/office/drawing/2014/main" id="{3C34A9BF-D93A-9199-C5D6-30807BCAB7EC}"/>
                    </a:ext>
                  </a:extLst>
                </p:cNvPr>
                <p:cNvCxnSpPr>
                  <a:cxnSpLocks/>
                </p:cNvCxnSpPr>
                <p:nvPr/>
              </p:nvCxnSpPr>
              <p:spPr>
                <a:xfrm>
                  <a:off x="5186566" y="3886723"/>
                  <a:ext cx="1554639" cy="0"/>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65" name="Straight Connector 864">
                  <a:extLst>
                    <a:ext uri="{FF2B5EF4-FFF2-40B4-BE49-F238E27FC236}">
                      <a16:creationId xmlns:a16="http://schemas.microsoft.com/office/drawing/2014/main" id="{8AF7751C-ECE3-5920-DD6F-0ADC60D8064B}"/>
                    </a:ext>
                  </a:extLst>
                </p:cNvPr>
                <p:cNvCxnSpPr>
                  <a:cxnSpLocks/>
                </p:cNvCxnSpPr>
                <p:nvPr/>
              </p:nvCxnSpPr>
              <p:spPr>
                <a:xfrm>
                  <a:off x="5410896" y="4004822"/>
                  <a:ext cx="1150853" cy="0"/>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66" name="Straight Connector 865">
                  <a:extLst>
                    <a:ext uri="{FF2B5EF4-FFF2-40B4-BE49-F238E27FC236}">
                      <a16:creationId xmlns:a16="http://schemas.microsoft.com/office/drawing/2014/main" id="{414BE1A6-4AFB-F52F-AACD-F21FD900FF6D}"/>
                    </a:ext>
                  </a:extLst>
                </p:cNvPr>
                <p:cNvCxnSpPr>
                  <a:cxnSpLocks/>
                </p:cNvCxnSpPr>
                <p:nvPr/>
              </p:nvCxnSpPr>
              <p:spPr>
                <a:xfrm>
                  <a:off x="4997950" y="3768624"/>
                  <a:ext cx="1987095" cy="0"/>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867" name="Group 866">
                <a:extLst>
                  <a:ext uri="{FF2B5EF4-FFF2-40B4-BE49-F238E27FC236}">
                    <a16:creationId xmlns:a16="http://schemas.microsoft.com/office/drawing/2014/main" id="{9C73F0F5-86F7-B643-BF8E-E78AC0B6A4F5}"/>
                  </a:ext>
                </a:extLst>
              </p:cNvPr>
              <p:cNvGrpSpPr/>
              <p:nvPr/>
            </p:nvGrpSpPr>
            <p:grpSpPr>
              <a:xfrm>
                <a:off x="8044190" y="833111"/>
                <a:ext cx="244262" cy="286628"/>
                <a:chOff x="5537539" y="2335977"/>
                <a:chExt cx="1157120" cy="2061311"/>
              </a:xfrm>
              <a:solidFill>
                <a:srgbClr val="A9A4A1"/>
              </a:solidFill>
            </p:grpSpPr>
            <p:sp>
              <p:nvSpPr>
                <p:cNvPr id="868" name="Freeform: Shape 867">
                  <a:extLst>
                    <a:ext uri="{FF2B5EF4-FFF2-40B4-BE49-F238E27FC236}">
                      <a16:creationId xmlns:a16="http://schemas.microsoft.com/office/drawing/2014/main" id="{7105C735-24DD-941B-C8D7-CFC8D3899C52}"/>
                    </a:ext>
                  </a:extLst>
                </p:cNvPr>
                <p:cNvSpPr/>
                <p:nvPr/>
              </p:nvSpPr>
              <p:spPr>
                <a:xfrm>
                  <a:off x="5537852" y="2496480"/>
                  <a:ext cx="1156465" cy="606268"/>
                </a:xfrm>
                <a:custGeom>
                  <a:avLst/>
                  <a:gdLst>
                    <a:gd name="connsiteX0" fmla="*/ 701 w 1156465"/>
                    <a:gd name="connsiteY0" fmla="*/ 0 h 606268"/>
                    <a:gd name="connsiteX1" fmla="*/ 143682 w 1156465"/>
                    <a:gd name="connsiteY1" fmla="*/ 60977 h 606268"/>
                    <a:gd name="connsiteX2" fmla="*/ 393899 w 1156465"/>
                    <a:gd name="connsiteY2" fmla="*/ 96723 h 606268"/>
                    <a:gd name="connsiteX3" fmla="*/ 619935 w 1156465"/>
                    <a:gd name="connsiteY3" fmla="*/ 103381 h 606268"/>
                    <a:gd name="connsiteX4" fmla="*/ 1035562 w 1156465"/>
                    <a:gd name="connsiteY4" fmla="*/ 55721 h 606268"/>
                    <a:gd name="connsiteX5" fmla="*/ 1157867 w 1156465"/>
                    <a:gd name="connsiteY5" fmla="*/ 350 h 606268"/>
                    <a:gd name="connsiteX6" fmla="*/ 1157867 w 1156465"/>
                    <a:gd name="connsiteY6" fmla="*/ 15069 h 606268"/>
                    <a:gd name="connsiteX7" fmla="*/ 1158217 w 1156465"/>
                    <a:gd name="connsiteY7" fmla="*/ 477305 h 606268"/>
                    <a:gd name="connsiteX8" fmla="*/ 1136490 w 1156465"/>
                    <a:gd name="connsiteY8" fmla="*/ 519007 h 606268"/>
                    <a:gd name="connsiteX9" fmla="*/ 1049229 w 1156465"/>
                    <a:gd name="connsiteY9" fmla="*/ 557206 h 606268"/>
                    <a:gd name="connsiteX10" fmla="*/ 819338 w 1156465"/>
                    <a:gd name="connsiteY10" fmla="*/ 598558 h 606268"/>
                    <a:gd name="connsiteX11" fmla="*/ 524264 w 1156465"/>
                    <a:gd name="connsiteY11" fmla="*/ 609072 h 606268"/>
                    <a:gd name="connsiteX12" fmla="*/ 129314 w 1156465"/>
                    <a:gd name="connsiteY12" fmla="*/ 562112 h 606268"/>
                    <a:gd name="connsiteX13" fmla="*/ 31890 w 1156465"/>
                    <a:gd name="connsiteY13" fmla="*/ 524264 h 606268"/>
                    <a:gd name="connsiteX14" fmla="*/ 0 w 1156465"/>
                    <a:gd name="connsiteY14" fmla="*/ 469945 h 606268"/>
                    <a:gd name="connsiteX15" fmla="*/ 701 w 1156465"/>
                    <a:gd name="connsiteY15" fmla="*/ 15420 h 606268"/>
                    <a:gd name="connsiteX16" fmla="*/ 701 w 1156465"/>
                    <a:gd name="connsiteY16" fmla="*/ 0 h 606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56465" h="606268">
                      <a:moveTo>
                        <a:pt x="701" y="0"/>
                      </a:moveTo>
                      <a:cubicBezTo>
                        <a:pt x="43805" y="34344"/>
                        <a:pt x="93568" y="48712"/>
                        <a:pt x="143682" y="60977"/>
                      </a:cubicBezTo>
                      <a:cubicBezTo>
                        <a:pt x="226036" y="80953"/>
                        <a:pt x="309442" y="92517"/>
                        <a:pt x="393899" y="96723"/>
                      </a:cubicBezTo>
                      <a:cubicBezTo>
                        <a:pt x="469244" y="100577"/>
                        <a:pt x="544590" y="104432"/>
                        <a:pt x="619935" y="103381"/>
                      </a:cubicBezTo>
                      <a:cubicBezTo>
                        <a:pt x="759762" y="101278"/>
                        <a:pt x="899239" y="91466"/>
                        <a:pt x="1035562" y="55721"/>
                      </a:cubicBezTo>
                      <a:cubicBezTo>
                        <a:pt x="1078667" y="44506"/>
                        <a:pt x="1120369" y="30138"/>
                        <a:pt x="1157867" y="350"/>
                      </a:cubicBezTo>
                      <a:cubicBezTo>
                        <a:pt x="1157867" y="6308"/>
                        <a:pt x="1157867" y="10864"/>
                        <a:pt x="1157867" y="15069"/>
                      </a:cubicBezTo>
                      <a:cubicBezTo>
                        <a:pt x="1157867" y="169264"/>
                        <a:pt x="1157516" y="323109"/>
                        <a:pt x="1158217" y="477305"/>
                      </a:cubicBezTo>
                      <a:cubicBezTo>
                        <a:pt x="1158217" y="496579"/>
                        <a:pt x="1150858" y="508845"/>
                        <a:pt x="1136490" y="519007"/>
                      </a:cubicBezTo>
                      <a:cubicBezTo>
                        <a:pt x="1109856" y="537581"/>
                        <a:pt x="1079718" y="548094"/>
                        <a:pt x="1049229" y="557206"/>
                      </a:cubicBezTo>
                      <a:cubicBezTo>
                        <a:pt x="974234" y="579284"/>
                        <a:pt x="897137" y="590148"/>
                        <a:pt x="819338" y="598558"/>
                      </a:cubicBezTo>
                      <a:cubicBezTo>
                        <a:pt x="721214" y="609072"/>
                        <a:pt x="622739" y="610824"/>
                        <a:pt x="524264" y="609072"/>
                      </a:cubicBezTo>
                      <a:cubicBezTo>
                        <a:pt x="391095" y="606618"/>
                        <a:pt x="258628" y="596806"/>
                        <a:pt x="129314" y="562112"/>
                      </a:cubicBezTo>
                      <a:cubicBezTo>
                        <a:pt x="96022" y="553001"/>
                        <a:pt x="63781" y="538632"/>
                        <a:pt x="31890" y="524264"/>
                      </a:cubicBezTo>
                      <a:cubicBezTo>
                        <a:pt x="9462" y="514452"/>
                        <a:pt x="0" y="496579"/>
                        <a:pt x="0" y="469945"/>
                      </a:cubicBezTo>
                      <a:cubicBezTo>
                        <a:pt x="1051" y="318554"/>
                        <a:pt x="701" y="166811"/>
                        <a:pt x="701" y="15420"/>
                      </a:cubicBezTo>
                      <a:cubicBezTo>
                        <a:pt x="701" y="11214"/>
                        <a:pt x="701" y="6658"/>
                        <a:pt x="701" y="0"/>
                      </a:cubicBezTo>
                      <a:close/>
                    </a:path>
                  </a:pathLst>
                </a:custGeom>
                <a:grpFill/>
                <a:ln w="3502" cap="flat">
                  <a:solidFill>
                    <a:schemeClr val="tx1"/>
                  </a:solidFill>
                  <a:prstDash val="solid"/>
                  <a:miter/>
                </a:ln>
              </p:spPr>
              <p:txBody>
                <a:bodyPr rtlCol="0" anchor="ctr"/>
                <a:lstStyle/>
                <a:p>
                  <a:endParaRPr lang="en-US"/>
                </a:p>
              </p:txBody>
            </p:sp>
            <p:sp>
              <p:nvSpPr>
                <p:cNvPr id="869" name="Freeform: Shape 868">
                  <a:extLst>
                    <a:ext uri="{FF2B5EF4-FFF2-40B4-BE49-F238E27FC236}">
                      <a16:creationId xmlns:a16="http://schemas.microsoft.com/office/drawing/2014/main" id="{49DFC118-DA08-6B90-7A1D-7589AA453DA4}"/>
                    </a:ext>
                  </a:extLst>
                </p:cNvPr>
                <p:cNvSpPr/>
                <p:nvPr/>
              </p:nvSpPr>
              <p:spPr>
                <a:xfrm>
                  <a:off x="5538194" y="3144451"/>
                  <a:ext cx="1156465" cy="606268"/>
                </a:xfrm>
                <a:custGeom>
                  <a:avLst/>
                  <a:gdLst>
                    <a:gd name="connsiteX0" fmla="*/ 1157875 w 1156465"/>
                    <a:gd name="connsiteY0" fmla="*/ 3154 h 606268"/>
                    <a:gd name="connsiteX1" fmla="*/ 1157875 w 1156465"/>
                    <a:gd name="connsiteY1" fmla="*/ 12616 h 606268"/>
                    <a:gd name="connsiteX2" fmla="*/ 1158226 w 1156465"/>
                    <a:gd name="connsiteY2" fmla="*/ 478706 h 606268"/>
                    <a:gd name="connsiteX3" fmla="*/ 1141404 w 1156465"/>
                    <a:gd name="connsiteY3" fmla="*/ 513751 h 606268"/>
                    <a:gd name="connsiteX4" fmla="*/ 1043981 w 1156465"/>
                    <a:gd name="connsiteY4" fmla="*/ 557556 h 606268"/>
                    <a:gd name="connsiteX5" fmla="*/ 802525 w 1156465"/>
                    <a:gd name="connsiteY5" fmla="*/ 598909 h 606268"/>
                    <a:gd name="connsiteX6" fmla="*/ 525324 w 1156465"/>
                    <a:gd name="connsiteY6" fmla="*/ 608371 h 606268"/>
                    <a:gd name="connsiteX7" fmla="*/ 132827 w 1156465"/>
                    <a:gd name="connsiteY7" fmla="*/ 562112 h 606268"/>
                    <a:gd name="connsiteX8" fmla="*/ 34001 w 1156465"/>
                    <a:gd name="connsiteY8" fmla="*/ 524615 h 606268"/>
                    <a:gd name="connsiteX9" fmla="*/ 8 w 1156465"/>
                    <a:gd name="connsiteY9" fmla="*/ 467843 h 606268"/>
                    <a:gd name="connsiteX10" fmla="*/ 709 w 1156465"/>
                    <a:gd name="connsiteY10" fmla="*/ 14368 h 606268"/>
                    <a:gd name="connsiteX11" fmla="*/ 709 w 1156465"/>
                    <a:gd name="connsiteY11" fmla="*/ 0 h 606268"/>
                    <a:gd name="connsiteX12" fmla="*/ 225694 w 1156465"/>
                    <a:gd name="connsiteY12" fmla="*/ 76046 h 606268"/>
                    <a:gd name="connsiteX13" fmla="*/ 659193 w 1156465"/>
                    <a:gd name="connsiteY13" fmla="*/ 101278 h 606268"/>
                    <a:gd name="connsiteX14" fmla="*/ 1020151 w 1156465"/>
                    <a:gd name="connsiteY14" fmla="*/ 58174 h 606268"/>
                    <a:gd name="connsiteX15" fmla="*/ 1082530 w 1156465"/>
                    <a:gd name="connsiteY15" fmla="*/ 39250 h 606268"/>
                    <a:gd name="connsiteX16" fmla="*/ 1157875 w 1156465"/>
                    <a:gd name="connsiteY16" fmla="*/ 3154 h 606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56465" h="606268">
                      <a:moveTo>
                        <a:pt x="1157875" y="3154"/>
                      </a:moveTo>
                      <a:cubicBezTo>
                        <a:pt x="1157875" y="4906"/>
                        <a:pt x="1157875" y="8761"/>
                        <a:pt x="1157875" y="12616"/>
                      </a:cubicBezTo>
                      <a:cubicBezTo>
                        <a:pt x="1157875" y="167863"/>
                        <a:pt x="1157875" y="323460"/>
                        <a:pt x="1158226" y="478706"/>
                      </a:cubicBezTo>
                      <a:cubicBezTo>
                        <a:pt x="1158226" y="493776"/>
                        <a:pt x="1152619" y="504990"/>
                        <a:pt x="1141404" y="513751"/>
                      </a:cubicBezTo>
                      <a:cubicBezTo>
                        <a:pt x="1112668" y="536530"/>
                        <a:pt x="1078675" y="547393"/>
                        <a:pt x="1043981" y="557556"/>
                      </a:cubicBezTo>
                      <a:cubicBezTo>
                        <a:pt x="965131" y="580335"/>
                        <a:pt x="884178" y="591199"/>
                        <a:pt x="802525" y="598909"/>
                      </a:cubicBezTo>
                      <a:cubicBezTo>
                        <a:pt x="710358" y="607670"/>
                        <a:pt x="617841" y="610473"/>
                        <a:pt x="525324" y="608371"/>
                      </a:cubicBezTo>
                      <a:cubicBezTo>
                        <a:pt x="393206" y="605217"/>
                        <a:pt x="261089" y="596105"/>
                        <a:pt x="132827" y="562112"/>
                      </a:cubicBezTo>
                      <a:cubicBezTo>
                        <a:pt x="98833" y="553351"/>
                        <a:pt x="66242" y="538632"/>
                        <a:pt x="34001" y="524615"/>
                      </a:cubicBezTo>
                      <a:cubicBezTo>
                        <a:pt x="10522" y="514101"/>
                        <a:pt x="-342" y="495878"/>
                        <a:pt x="8" y="467843"/>
                      </a:cubicBezTo>
                      <a:cubicBezTo>
                        <a:pt x="1410" y="316801"/>
                        <a:pt x="709" y="165760"/>
                        <a:pt x="709" y="14368"/>
                      </a:cubicBezTo>
                      <a:cubicBezTo>
                        <a:pt x="709" y="9812"/>
                        <a:pt x="709" y="5257"/>
                        <a:pt x="709" y="0"/>
                      </a:cubicBezTo>
                      <a:cubicBezTo>
                        <a:pt x="69046" y="48712"/>
                        <a:pt x="147545" y="62729"/>
                        <a:pt x="225694" y="76046"/>
                      </a:cubicBezTo>
                      <a:cubicBezTo>
                        <a:pt x="369026" y="100928"/>
                        <a:pt x="514110" y="105484"/>
                        <a:pt x="659193" y="101278"/>
                      </a:cubicBezTo>
                      <a:cubicBezTo>
                        <a:pt x="780797" y="97774"/>
                        <a:pt x="901700" y="87261"/>
                        <a:pt x="1020151" y="58174"/>
                      </a:cubicBezTo>
                      <a:cubicBezTo>
                        <a:pt x="1041177" y="52917"/>
                        <a:pt x="1062554" y="47660"/>
                        <a:pt x="1082530" y="39250"/>
                      </a:cubicBezTo>
                      <a:cubicBezTo>
                        <a:pt x="1107762" y="29087"/>
                        <a:pt x="1132293" y="15770"/>
                        <a:pt x="1157875" y="3154"/>
                      </a:cubicBezTo>
                      <a:close/>
                    </a:path>
                  </a:pathLst>
                </a:custGeom>
                <a:grpFill/>
                <a:ln w="3502" cap="flat">
                  <a:solidFill>
                    <a:schemeClr val="tx1"/>
                  </a:solidFill>
                  <a:prstDash val="solid"/>
                  <a:miter/>
                </a:ln>
              </p:spPr>
              <p:txBody>
                <a:bodyPr rtlCol="0" anchor="ctr"/>
                <a:lstStyle/>
                <a:p>
                  <a:endParaRPr lang="en-US"/>
                </a:p>
              </p:txBody>
            </p:sp>
            <p:sp>
              <p:nvSpPr>
                <p:cNvPr id="870" name="Freeform: Shape 869">
                  <a:extLst>
                    <a:ext uri="{FF2B5EF4-FFF2-40B4-BE49-F238E27FC236}">
                      <a16:creationId xmlns:a16="http://schemas.microsoft.com/office/drawing/2014/main" id="{2161B0B8-9CFE-073F-B5AA-531FA1F5C46A}"/>
                    </a:ext>
                  </a:extLst>
                </p:cNvPr>
                <p:cNvSpPr/>
                <p:nvPr/>
              </p:nvSpPr>
              <p:spPr>
                <a:xfrm>
                  <a:off x="5538187" y="3791020"/>
                  <a:ext cx="1156465" cy="606268"/>
                </a:xfrm>
                <a:custGeom>
                  <a:avLst/>
                  <a:gdLst>
                    <a:gd name="connsiteX0" fmla="*/ 365 w 1156465"/>
                    <a:gd name="connsiteY0" fmla="*/ 0 h 606268"/>
                    <a:gd name="connsiteX1" fmla="*/ 188554 w 1156465"/>
                    <a:gd name="connsiteY1" fmla="*/ 69738 h 606268"/>
                    <a:gd name="connsiteX2" fmla="*/ 443677 w 1156465"/>
                    <a:gd name="connsiteY2" fmla="*/ 98825 h 606268"/>
                    <a:gd name="connsiteX3" fmla="*/ 609787 w 1156465"/>
                    <a:gd name="connsiteY3" fmla="*/ 102680 h 606268"/>
                    <a:gd name="connsiteX4" fmla="*/ 1014199 w 1156465"/>
                    <a:gd name="connsiteY4" fmla="*/ 59575 h 606268"/>
                    <a:gd name="connsiteX5" fmla="*/ 1118982 w 1156465"/>
                    <a:gd name="connsiteY5" fmla="*/ 23480 h 606268"/>
                    <a:gd name="connsiteX6" fmla="*/ 1155779 w 1156465"/>
                    <a:gd name="connsiteY6" fmla="*/ 1402 h 606268"/>
                    <a:gd name="connsiteX7" fmla="*/ 1156480 w 1156465"/>
                    <a:gd name="connsiteY7" fmla="*/ 14719 h 606268"/>
                    <a:gd name="connsiteX8" fmla="*/ 1156830 w 1156465"/>
                    <a:gd name="connsiteY8" fmla="*/ 479407 h 606268"/>
                    <a:gd name="connsiteX9" fmla="*/ 1140359 w 1156465"/>
                    <a:gd name="connsiteY9" fmla="*/ 513400 h 606268"/>
                    <a:gd name="connsiteX10" fmla="*/ 1071322 w 1156465"/>
                    <a:gd name="connsiteY10" fmla="*/ 548445 h 606268"/>
                    <a:gd name="connsiteX11" fmla="*/ 864210 w 1156465"/>
                    <a:gd name="connsiteY11" fmla="*/ 592601 h 606268"/>
                    <a:gd name="connsiteX12" fmla="*/ 523227 w 1156465"/>
                    <a:gd name="connsiteY12" fmla="*/ 608371 h 606268"/>
                    <a:gd name="connsiteX13" fmla="*/ 147902 w 1156465"/>
                    <a:gd name="connsiteY13" fmla="*/ 566668 h 606268"/>
                    <a:gd name="connsiteX14" fmla="*/ 43119 w 1156465"/>
                    <a:gd name="connsiteY14" fmla="*/ 530923 h 606268"/>
                    <a:gd name="connsiteX15" fmla="*/ 18238 w 1156465"/>
                    <a:gd name="connsiteY15" fmla="*/ 515503 h 606268"/>
                    <a:gd name="connsiteX16" fmla="*/ 15 w 1156465"/>
                    <a:gd name="connsiteY16" fmla="*/ 478356 h 606268"/>
                    <a:gd name="connsiteX17" fmla="*/ 365 w 1156465"/>
                    <a:gd name="connsiteY17" fmla="*/ 16120 h 606268"/>
                    <a:gd name="connsiteX18" fmla="*/ 365 w 1156465"/>
                    <a:gd name="connsiteY18" fmla="*/ 0 h 606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56465" h="606268">
                      <a:moveTo>
                        <a:pt x="365" y="0"/>
                      </a:moveTo>
                      <a:cubicBezTo>
                        <a:pt x="57838" y="42404"/>
                        <a:pt x="123020" y="56421"/>
                        <a:pt x="188554" y="69738"/>
                      </a:cubicBezTo>
                      <a:cubicBezTo>
                        <a:pt x="272660" y="86560"/>
                        <a:pt x="357818" y="95671"/>
                        <a:pt x="443677" y="98825"/>
                      </a:cubicBezTo>
                      <a:cubicBezTo>
                        <a:pt x="499047" y="100928"/>
                        <a:pt x="554417" y="103381"/>
                        <a:pt x="609787" y="102680"/>
                      </a:cubicBezTo>
                      <a:cubicBezTo>
                        <a:pt x="745759" y="100227"/>
                        <a:pt x="881381" y="92167"/>
                        <a:pt x="1014199" y="59575"/>
                      </a:cubicBezTo>
                      <a:cubicBezTo>
                        <a:pt x="1049945" y="50814"/>
                        <a:pt x="1084639" y="36797"/>
                        <a:pt x="1118982" y="23480"/>
                      </a:cubicBezTo>
                      <a:cubicBezTo>
                        <a:pt x="1131949" y="18573"/>
                        <a:pt x="1142813" y="9462"/>
                        <a:pt x="1155779" y="1402"/>
                      </a:cubicBezTo>
                      <a:cubicBezTo>
                        <a:pt x="1156129" y="5957"/>
                        <a:pt x="1156480" y="10163"/>
                        <a:pt x="1156480" y="14719"/>
                      </a:cubicBezTo>
                      <a:cubicBezTo>
                        <a:pt x="1156480" y="169615"/>
                        <a:pt x="1156480" y="324511"/>
                        <a:pt x="1156830" y="479407"/>
                      </a:cubicBezTo>
                      <a:cubicBezTo>
                        <a:pt x="1156830" y="494126"/>
                        <a:pt x="1152625" y="506392"/>
                        <a:pt x="1140359" y="513400"/>
                      </a:cubicBezTo>
                      <a:cubicBezTo>
                        <a:pt x="1117931" y="526367"/>
                        <a:pt x="1095503" y="539684"/>
                        <a:pt x="1071322" y="548445"/>
                      </a:cubicBezTo>
                      <a:cubicBezTo>
                        <a:pt x="1004387" y="572625"/>
                        <a:pt x="934649" y="583489"/>
                        <a:pt x="864210" y="592601"/>
                      </a:cubicBezTo>
                      <a:cubicBezTo>
                        <a:pt x="751016" y="606969"/>
                        <a:pt x="637472" y="610473"/>
                        <a:pt x="523227" y="608371"/>
                      </a:cubicBezTo>
                      <a:cubicBezTo>
                        <a:pt x="396717" y="606268"/>
                        <a:pt x="271258" y="596806"/>
                        <a:pt x="147902" y="566668"/>
                      </a:cubicBezTo>
                      <a:cubicBezTo>
                        <a:pt x="112157" y="557907"/>
                        <a:pt x="77813" y="543539"/>
                        <a:pt x="43119" y="530923"/>
                      </a:cubicBezTo>
                      <a:cubicBezTo>
                        <a:pt x="34008" y="527769"/>
                        <a:pt x="25948" y="521461"/>
                        <a:pt x="18238" y="515503"/>
                      </a:cubicBezTo>
                      <a:cubicBezTo>
                        <a:pt x="5622" y="506392"/>
                        <a:pt x="-336" y="494827"/>
                        <a:pt x="15" y="478356"/>
                      </a:cubicBezTo>
                      <a:cubicBezTo>
                        <a:pt x="365" y="324161"/>
                        <a:pt x="365" y="170316"/>
                        <a:pt x="365" y="16120"/>
                      </a:cubicBezTo>
                      <a:cubicBezTo>
                        <a:pt x="365" y="11565"/>
                        <a:pt x="365" y="7009"/>
                        <a:pt x="365" y="0"/>
                      </a:cubicBezTo>
                      <a:close/>
                    </a:path>
                  </a:pathLst>
                </a:custGeom>
                <a:grpFill/>
                <a:ln w="3502" cap="flat">
                  <a:solidFill>
                    <a:schemeClr val="tx1"/>
                  </a:solidFill>
                  <a:prstDash val="solid"/>
                  <a:miter/>
                </a:ln>
              </p:spPr>
              <p:txBody>
                <a:bodyPr rtlCol="0" anchor="ctr"/>
                <a:lstStyle/>
                <a:p>
                  <a:endParaRPr lang="en-US"/>
                </a:p>
              </p:txBody>
            </p:sp>
            <p:sp>
              <p:nvSpPr>
                <p:cNvPr id="871" name="Freeform: Shape 870">
                  <a:extLst>
                    <a:ext uri="{FF2B5EF4-FFF2-40B4-BE49-F238E27FC236}">
                      <a16:creationId xmlns:a16="http://schemas.microsoft.com/office/drawing/2014/main" id="{B1E28D8C-5484-B3D2-62CD-9E1B2F9E798C}"/>
                    </a:ext>
                  </a:extLst>
                </p:cNvPr>
                <p:cNvSpPr/>
                <p:nvPr/>
              </p:nvSpPr>
              <p:spPr>
                <a:xfrm>
                  <a:off x="5537539" y="2335977"/>
                  <a:ext cx="1156465" cy="245311"/>
                </a:xfrm>
                <a:custGeom>
                  <a:avLst/>
                  <a:gdLst>
                    <a:gd name="connsiteX0" fmla="*/ 576442 w 1156465"/>
                    <a:gd name="connsiteY0" fmla="*/ 3504 h 245310"/>
                    <a:gd name="connsiteX1" fmla="*/ 913920 w 1156465"/>
                    <a:gd name="connsiteY1" fmla="*/ 26984 h 245310"/>
                    <a:gd name="connsiteX2" fmla="*/ 1101758 w 1156465"/>
                    <a:gd name="connsiteY2" fmla="*/ 75696 h 245310"/>
                    <a:gd name="connsiteX3" fmla="*/ 1147666 w 1156465"/>
                    <a:gd name="connsiteY3" fmla="*/ 105133 h 245310"/>
                    <a:gd name="connsiteX4" fmla="*/ 1147666 w 1156465"/>
                    <a:gd name="connsiteY4" fmla="*/ 147186 h 245310"/>
                    <a:gd name="connsiteX5" fmla="*/ 1100706 w 1156465"/>
                    <a:gd name="connsiteY5" fmla="*/ 176974 h 245310"/>
                    <a:gd name="connsiteX6" fmla="*/ 926536 w 1156465"/>
                    <a:gd name="connsiteY6" fmla="*/ 223233 h 245310"/>
                    <a:gd name="connsiteX7" fmla="*/ 650386 w 1156465"/>
                    <a:gd name="connsiteY7" fmla="*/ 247413 h 245310"/>
                    <a:gd name="connsiteX8" fmla="*/ 230904 w 1156465"/>
                    <a:gd name="connsiteY8" fmla="*/ 223233 h 245310"/>
                    <a:gd name="connsiteX9" fmla="*/ 70401 w 1156465"/>
                    <a:gd name="connsiteY9" fmla="*/ 182231 h 245310"/>
                    <a:gd name="connsiteX10" fmla="*/ 19937 w 1156465"/>
                    <a:gd name="connsiteY10" fmla="*/ 155247 h 245310"/>
                    <a:gd name="connsiteX11" fmla="*/ 19236 w 1156465"/>
                    <a:gd name="connsiteY11" fmla="*/ 98124 h 245310"/>
                    <a:gd name="connsiteX12" fmla="*/ 98437 w 1156465"/>
                    <a:gd name="connsiteY12" fmla="*/ 60276 h 245310"/>
                    <a:gd name="connsiteX13" fmla="*/ 319917 w 1156465"/>
                    <a:gd name="connsiteY13" fmla="*/ 17172 h 245310"/>
                    <a:gd name="connsiteX14" fmla="*/ 576092 w 1156465"/>
                    <a:gd name="connsiteY14" fmla="*/ 0 h 245310"/>
                    <a:gd name="connsiteX15" fmla="*/ 576442 w 1156465"/>
                    <a:gd name="connsiteY15" fmla="*/ 3504 h 245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56465" h="245310">
                      <a:moveTo>
                        <a:pt x="576442" y="3504"/>
                      </a:moveTo>
                      <a:cubicBezTo>
                        <a:pt x="689636" y="3855"/>
                        <a:pt x="802128" y="9812"/>
                        <a:pt x="913920" y="26984"/>
                      </a:cubicBezTo>
                      <a:cubicBezTo>
                        <a:pt x="978401" y="36797"/>
                        <a:pt x="1042182" y="49062"/>
                        <a:pt x="1101758" y="75696"/>
                      </a:cubicBezTo>
                      <a:cubicBezTo>
                        <a:pt x="1118228" y="83055"/>
                        <a:pt x="1133648" y="93569"/>
                        <a:pt x="1147666" y="105133"/>
                      </a:cubicBezTo>
                      <a:cubicBezTo>
                        <a:pt x="1162735" y="117749"/>
                        <a:pt x="1162735" y="134570"/>
                        <a:pt x="1147666" y="147186"/>
                      </a:cubicBezTo>
                      <a:cubicBezTo>
                        <a:pt x="1133648" y="159102"/>
                        <a:pt x="1117528" y="169615"/>
                        <a:pt x="1100706" y="176974"/>
                      </a:cubicBezTo>
                      <a:cubicBezTo>
                        <a:pt x="1044986" y="201856"/>
                        <a:pt x="986111" y="213771"/>
                        <a:pt x="926536" y="223233"/>
                      </a:cubicBezTo>
                      <a:cubicBezTo>
                        <a:pt x="835070" y="237951"/>
                        <a:pt x="742903" y="244960"/>
                        <a:pt x="650386" y="247413"/>
                      </a:cubicBezTo>
                      <a:cubicBezTo>
                        <a:pt x="509858" y="251268"/>
                        <a:pt x="370031" y="244960"/>
                        <a:pt x="230904" y="223233"/>
                      </a:cubicBezTo>
                      <a:cubicBezTo>
                        <a:pt x="176585" y="214472"/>
                        <a:pt x="122267" y="203257"/>
                        <a:pt x="70401" y="182231"/>
                      </a:cubicBezTo>
                      <a:cubicBezTo>
                        <a:pt x="52879" y="175222"/>
                        <a:pt x="35357" y="166110"/>
                        <a:pt x="19937" y="155247"/>
                      </a:cubicBezTo>
                      <a:cubicBezTo>
                        <a:pt x="-5996" y="137024"/>
                        <a:pt x="-7047" y="114946"/>
                        <a:pt x="19236" y="98124"/>
                      </a:cubicBezTo>
                      <a:cubicBezTo>
                        <a:pt x="43767" y="82354"/>
                        <a:pt x="70751" y="69738"/>
                        <a:pt x="98437" y="60276"/>
                      </a:cubicBezTo>
                      <a:cubicBezTo>
                        <a:pt x="170278" y="35745"/>
                        <a:pt x="244922" y="24181"/>
                        <a:pt x="319917" y="17172"/>
                      </a:cubicBezTo>
                      <a:cubicBezTo>
                        <a:pt x="405075" y="9462"/>
                        <a:pt x="490934" y="5607"/>
                        <a:pt x="576092" y="0"/>
                      </a:cubicBezTo>
                      <a:cubicBezTo>
                        <a:pt x="576442" y="1051"/>
                        <a:pt x="576442" y="2103"/>
                        <a:pt x="576442" y="3504"/>
                      </a:cubicBezTo>
                      <a:close/>
                    </a:path>
                  </a:pathLst>
                </a:custGeom>
                <a:solidFill>
                  <a:srgbClr val="D8D4D3"/>
                </a:solidFill>
                <a:ln w="3502" cap="flat">
                  <a:solidFill>
                    <a:schemeClr val="tx1"/>
                  </a:solidFill>
                  <a:prstDash val="solid"/>
                  <a:miter/>
                </a:ln>
              </p:spPr>
              <p:txBody>
                <a:bodyPr rtlCol="0" anchor="ctr"/>
                <a:lstStyle/>
                <a:p>
                  <a:endParaRPr lang="en-US"/>
                </a:p>
              </p:txBody>
            </p:sp>
            <p:sp>
              <p:nvSpPr>
                <p:cNvPr id="872" name="Freeform: Shape 871">
                  <a:extLst>
                    <a:ext uri="{FF2B5EF4-FFF2-40B4-BE49-F238E27FC236}">
                      <a16:creationId xmlns:a16="http://schemas.microsoft.com/office/drawing/2014/main" id="{3598FCD2-E008-3E51-1143-C936E80212CB}"/>
                    </a:ext>
                  </a:extLst>
                </p:cNvPr>
                <p:cNvSpPr/>
                <p:nvPr/>
              </p:nvSpPr>
              <p:spPr>
                <a:xfrm>
                  <a:off x="5537671" y="3699734"/>
                  <a:ext cx="1156465" cy="175222"/>
                </a:xfrm>
                <a:custGeom>
                  <a:avLst/>
                  <a:gdLst>
                    <a:gd name="connsiteX0" fmla="*/ 574909 w 1156465"/>
                    <a:gd name="connsiteY0" fmla="*/ 177146 h 175221"/>
                    <a:gd name="connsiteX1" fmla="*/ 204490 w 1156465"/>
                    <a:gd name="connsiteY1" fmla="*/ 148409 h 175221"/>
                    <a:gd name="connsiteX2" fmla="*/ 57303 w 1156465"/>
                    <a:gd name="connsiteY2" fmla="*/ 106706 h 175221"/>
                    <a:gd name="connsiteX3" fmla="*/ 13147 w 1156465"/>
                    <a:gd name="connsiteY3" fmla="*/ 79372 h 175221"/>
                    <a:gd name="connsiteX4" fmla="*/ 12096 w 1156465"/>
                    <a:gd name="connsiteY4" fmla="*/ 33463 h 175221"/>
                    <a:gd name="connsiteX5" fmla="*/ 52747 w 1156465"/>
                    <a:gd name="connsiteY5" fmla="*/ 7180 h 175221"/>
                    <a:gd name="connsiteX6" fmla="*/ 63261 w 1156465"/>
                    <a:gd name="connsiteY6" fmla="*/ 7180 h 175221"/>
                    <a:gd name="connsiteX7" fmla="*/ 314529 w 1156465"/>
                    <a:gd name="connsiteY7" fmla="*/ 56593 h 175221"/>
                    <a:gd name="connsiteX8" fmla="*/ 601893 w 1156465"/>
                    <a:gd name="connsiteY8" fmla="*/ 68858 h 175221"/>
                    <a:gd name="connsiteX9" fmla="*/ 981424 w 1156465"/>
                    <a:gd name="connsiteY9" fmla="*/ 30309 h 175221"/>
                    <a:gd name="connsiteX10" fmla="*/ 1079548 w 1156465"/>
                    <a:gd name="connsiteY10" fmla="*/ 1924 h 175221"/>
                    <a:gd name="connsiteX11" fmla="*/ 1090412 w 1156465"/>
                    <a:gd name="connsiteY11" fmla="*/ 522 h 175221"/>
                    <a:gd name="connsiteX12" fmla="*/ 1146833 w 1156465"/>
                    <a:gd name="connsiteY12" fmla="*/ 34515 h 175221"/>
                    <a:gd name="connsiteX13" fmla="*/ 1147184 w 1156465"/>
                    <a:gd name="connsiteY13" fmla="*/ 76568 h 175221"/>
                    <a:gd name="connsiteX14" fmla="*/ 1100224 w 1156465"/>
                    <a:gd name="connsiteY14" fmla="*/ 106356 h 175221"/>
                    <a:gd name="connsiteX15" fmla="*/ 922900 w 1156465"/>
                    <a:gd name="connsiteY15" fmla="*/ 152965 h 175221"/>
                    <a:gd name="connsiteX16" fmla="*/ 644297 w 1156465"/>
                    <a:gd name="connsiteY16" fmla="*/ 176445 h 175221"/>
                    <a:gd name="connsiteX17" fmla="*/ 574909 w 1156465"/>
                    <a:gd name="connsiteY17" fmla="*/ 177146 h 175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56465" h="175221">
                      <a:moveTo>
                        <a:pt x="574909" y="177146"/>
                      </a:moveTo>
                      <a:cubicBezTo>
                        <a:pt x="450852" y="178197"/>
                        <a:pt x="327145" y="170837"/>
                        <a:pt x="204490" y="148409"/>
                      </a:cubicBezTo>
                      <a:cubicBezTo>
                        <a:pt x="154026" y="139297"/>
                        <a:pt x="104263" y="128083"/>
                        <a:pt x="57303" y="106706"/>
                      </a:cubicBezTo>
                      <a:cubicBezTo>
                        <a:pt x="41533" y="99697"/>
                        <a:pt x="26464" y="90235"/>
                        <a:pt x="13147" y="79372"/>
                      </a:cubicBezTo>
                      <a:cubicBezTo>
                        <a:pt x="-4025" y="65354"/>
                        <a:pt x="-4375" y="47832"/>
                        <a:pt x="12096" y="33463"/>
                      </a:cubicBezTo>
                      <a:cubicBezTo>
                        <a:pt x="24011" y="22950"/>
                        <a:pt x="38730" y="15591"/>
                        <a:pt x="52747" y="7180"/>
                      </a:cubicBezTo>
                      <a:cubicBezTo>
                        <a:pt x="55551" y="5428"/>
                        <a:pt x="60107" y="6129"/>
                        <a:pt x="63261" y="7180"/>
                      </a:cubicBezTo>
                      <a:cubicBezTo>
                        <a:pt x="144914" y="34515"/>
                        <a:pt x="229371" y="47481"/>
                        <a:pt x="314529" y="56593"/>
                      </a:cubicBezTo>
                      <a:cubicBezTo>
                        <a:pt x="410200" y="66756"/>
                        <a:pt x="505871" y="70610"/>
                        <a:pt x="601893" y="68858"/>
                      </a:cubicBezTo>
                      <a:cubicBezTo>
                        <a:pt x="729455" y="66405"/>
                        <a:pt x="856315" y="58345"/>
                        <a:pt x="981424" y="30309"/>
                      </a:cubicBezTo>
                      <a:cubicBezTo>
                        <a:pt x="1014716" y="22950"/>
                        <a:pt x="1046957" y="11385"/>
                        <a:pt x="1079548" y="1924"/>
                      </a:cubicBezTo>
                      <a:cubicBezTo>
                        <a:pt x="1083053" y="872"/>
                        <a:pt x="1087959" y="-880"/>
                        <a:pt x="1090412" y="522"/>
                      </a:cubicBezTo>
                      <a:cubicBezTo>
                        <a:pt x="1109686" y="11385"/>
                        <a:pt x="1129662" y="21198"/>
                        <a:pt x="1146833" y="34515"/>
                      </a:cubicBezTo>
                      <a:cubicBezTo>
                        <a:pt x="1162253" y="46430"/>
                        <a:pt x="1161903" y="63952"/>
                        <a:pt x="1147184" y="76568"/>
                      </a:cubicBezTo>
                      <a:cubicBezTo>
                        <a:pt x="1133166" y="88483"/>
                        <a:pt x="1117046" y="98996"/>
                        <a:pt x="1100224" y="106356"/>
                      </a:cubicBezTo>
                      <a:cubicBezTo>
                        <a:pt x="1043803" y="131588"/>
                        <a:pt x="983526" y="143152"/>
                        <a:pt x="922900" y="152965"/>
                      </a:cubicBezTo>
                      <a:cubicBezTo>
                        <a:pt x="830733" y="167683"/>
                        <a:pt x="737515" y="175393"/>
                        <a:pt x="644297" y="176445"/>
                      </a:cubicBezTo>
                      <a:cubicBezTo>
                        <a:pt x="621168" y="177146"/>
                        <a:pt x="598038" y="177146"/>
                        <a:pt x="574909" y="177146"/>
                      </a:cubicBezTo>
                      <a:close/>
                    </a:path>
                  </a:pathLst>
                </a:custGeom>
                <a:solidFill>
                  <a:srgbClr val="D8D4D3"/>
                </a:solidFill>
                <a:ln w="3502" cap="flat">
                  <a:solidFill>
                    <a:schemeClr val="tx1"/>
                  </a:solidFill>
                  <a:prstDash val="solid"/>
                  <a:miter/>
                </a:ln>
              </p:spPr>
              <p:txBody>
                <a:bodyPr rtlCol="0" anchor="ctr"/>
                <a:lstStyle/>
                <a:p>
                  <a:endParaRPr lang="en-US"/>
                </a:p>
              </p:txBody>
            </p:sp>
            <p:sp>
              <p:nvSpPr>
                <p:cNvPr id="873" name="Freeform: Shape 872">
                  <a:extLst>
                    <a:ext uri="{FF2B5EF4-FFF2-40B4-BE49-F238E27FC236}">
                      <a16:creationId xmlns:a16="http://schemas.microsoft.com/office/drawing/2014/main" id="{AFEB1848-AA48-AAE4-9543-0C5B013B024A}"/>
                    </a:ext>
                  </a:extLst>
                </p:cNvPr>
                <p:cNvSpPr/>
                <p:nvPr/>
              </p:nvSpPr>
              <p:spPr>
                <a:xfrm>
                  <a:off x="5537669" y="3055216"/>
                  <a:ext cx="1156465" cy="175222"/>
                </a:xfrm>
                <a:custGeom>
                  <a:avLst/>
                  <a:gdLst>
                    <a:gd name="connsiteX0" fmla="*/ 587526 w 1156465"/>
                    <a:gd name="connsiteY0" fmla="*/ 175794 h 175221"/>
                    <a:gd name="connsiteX1" fmla="*/ 226919 w 1156465"/>
                    <a:gd name="connsiteY1" fmla="*/ 149862 h 175221"/>
                    <a:gd name="connsiteX2" fmla="*/ 42235 w 1156465"/>
                    <a:gd name="connsiteY2" fmla="*/ 96944 h 175221"/>
                    <a:gd name="connsiteX3" fmla="*/ 10345 w 1156465"/>
                    <a:gd name="connsiteY3" fmla="*/ 73815 h 175221"/>
                    <a:gd name="connsiteX4" fmla="*/ 9644 w 1156465"/>
                    <a:gd name="connsiteY4" fmla="*/ 34566 h 175221"/>
                    <a:gd name="connsiteX5" fmla="*/ 54851 w 1156465"/>
                    <a:gd name="connsiteY5" fmla="*/ 4427 h 175221"/>
                    <a:gd name="connsiteX6" fmla="*/ 65715 w 1156465"/>
                    <a:gd name="connsiteY6" fmla="*/ 5128 h 175221"/>
                    <a:gd name="connsiteX7" fmla="*/ 304368 w 1156465"/>
                    <a:gd name="connsiteY7" fmla="*/ 53489 h 175221"/>
                    <a:gd name="connsiteX8" fmla="*/ 608202 w 1156465"/>
                    <a:gd name="connsiteY8" fmla="*/ 67157 h 175221"/>
                    <a:gd name="connsiteX9" fmla="*/ 1000349 w 1156465"/>
                    <a:gd name="connsiteY9" fmla="*/ 25103 h 175221"/>
                    <a:gd name="connsiteX10" fmla="*/ 1079900 w 1156465"/>
                    <a:gd name="connsiteY10" fmla="*/ 1273 h 175221"/>
                    <a:gd name="connsiteX11" fmla="*/ 1096371 w 1156465"/>
                    <a:gd name="connsiteY11" fmla="*/ 1624 h 175221"/>
                    <a:gd name="connsiteX12" fmla="*/ 1141578 w 1156465"/>
                    <a:gd name="connsiteY12" fmla="*/ 27557 h 175221"/>
                    <a:gd name="connsiteX13" fmla="*/ 1141578 w 1156465"/>
                    <a:gd name="connsiteY13" fmla="*/ 81525 h 175221"/>
                    <a:gd name="connsiteX14" fmla="*/ 1045556 w 1156465"/>
                    <a:gd name="connsiteY14" fmla="*/ 125330 h 175221"/>
                    <a:gd name="connsiteX15" fmla="*/ 842299 w 1156465"/>
                    <a:gd name="connsiteY15" fmla="*/ 163178 h 175221"/>
                    <a:gd name="connsiteX16" fmla="*/ 587526 w 1156465"/>
                    <a:gd name="connsiteY16" fmla="*/ 175794 h 175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56465" h="175221">
                      <a:moveTo>
                        <a:pt x="587526" y="175794"/>
                      </a:moveTo>
                      <a:cubicBezTo>
                        <a:pt x="461366" y="176495"/>
                        <a:pt x="343617" y="169486"/>
                        <a:pt x="226919" y="149862"/>
                      </a:cubicBezTo>
                      <a:cubicBezTo>
                        <a:pt x="163489" y="139348"/>
                        <a:pt x="100059" y="126732"/>
                        <a:pt x="42235" y="96944"/>
                      </a:cubicBezTo>
                      <a:cubicBezTo>
                        <a:pt x="30671" y="90987"/>
                        <a:pt x="19807" y="82927"/>
                        <a:pt x="10345" y="73815"/>
                      </a:cubicBezTo>
                      <a:cubicBezTo>
                        <a:pt x="-2972" y="61199"/>
                        <a:pt x="-3673" y="46831"/>
                        <a:pt x="9644" y="34566"/>
                      </a:cubicBezTo>
                      <a:cubicBezTo>
                        <a:pt x="22961" y="22650"/>
                        <a:pt x="39432" y="13889"/>
                        <a:pt x="54851" y="4427"/>
                      </a:cubicBezTo>
                      <a:cubicBezTo>
                        <a:pt x="57305" y="3026"/>
                        <a:pt x="62211" y="3726"/>
                        <a:pt x="65715" y="5128"/>
                      </a:cubicBezTo>
                      <a:cubicBezTo>
                        <a:pt x="143163" y="32112"/>
                        <a:pt x="223415" y="44378"/>
                        <a:pt x="304368" y="53489"/>
                      </a:cubicBezTo>
                      <a:cubicBezTo>
                        <a:pt x="405295" y="65054"/>
                        <a:pt x="506924" y="68909"/>
                        <a:pt x="608202" y="67157"/>
                      </a:cubicBezTo>
                      <a:cubicBezTo>
                        <a:pt x="739969" y="65054"/>
                        <a:pt x="871386" y="55592"/>
                        <a:pt x="1000349" y="25103"/>
                      </a:cubicBezTo>
                      <a:cubicBezTo>
                        <a:pt x="1027333" y="18796"/>
                        <a:pt x="1053266" y="8983"/>
                        <a:pt x="1079900" y="1273"/>
                      </a:cubicBezTo>
                      <a:cubicBezTo>
                        <a:pt x="1085157" y="-128"/>
                        <a:pt x="1091815" y="-829"/>
                        <a:pt x="1096371" y="1624"/>
                      </a:cubicBezTo>
                      <a:cubicBezTo>
                        <a:pt x="1111791" y="9334"/>
                        <a:pt x="1127911" y="17043"/>
                        <a:pt x="1141578" y="27557"/>
                      </a:cubicBezTo>
                      <a:cubicBezTo>
                        <a:pt x="1164007" y="44378"/>
                        <a:pt x="1163656" y="63652"/>
                        <a:pt x="1141578" y="81525"/>
                      </a:cubicBezTo>
                      <a:cubicBezTo>
                        <a:pt x="1113192" y="104304"/>
                        <a:pt x="1079550" y="115168"/>
                        <a:pt x="1045556" y="125330"/>
                      </a:cubicBezTo>
                      <a:cubicBezTo>
                        <a:pt x="978972" y="144955"/>
                        <a:pt x="910986" y="155469"/>
                        <a:pt x="842299" y="163178"/>
                      </a:cubicBezTo>
                      <a:cubicBezTo>
                        <a:pt x="755389" y="171940"/>
                        <a:pt x="667778" y="176846"/>
                        <a:pt x="587526" y="175794"/>
                      </a:cubicBezTo>
                      <a:close/>
                    </a:path>
                  </a:pathLst>
                </a:custGeom>
                <a:solidFill>
                  <a:srgbClr val="D8D4D3"/>
                </a:solidFill>
                <a:ln w="3502" cap="flat">
                  <a:solidFill>
                    <a:schemeClr val="tx1"/>
                  </a:solidFill>
                  <a:prstDash val="solid"/>
                  <a:miter/>
                </a:ln>
              </p:spPr>
              <p:txBody>
                <a:bodyPr rtlCol="0" anchor="ctr"/>
                <a:lstStyle/>
                <a:p>
                  <a:endParaRPr lang="en-US"/>
                </a:p>
              </p:txBody>
            </p:sp>
          </p:grpSp>
          <p:grpSp>
            <p:nvGrpSpPr>
              <p:cNvPr id="718" name="Group 717">
                <a:extLst>
                  <a:ext uri="{FF2B5EF4-FFF2-40B4-BE49-F238E27FC236}">
                    <a16:creationId xmlns:a16="http://schemas.microsoft.com/office/drawing/2014/main" id="{6F571D33-0231-6D5D-8106-C8D231EBC510}"/>
                  </a:ext>
                </a:extLst>
              </p:cNvPr>
              <p:cNvGrpSpPr/>
              <p:nvPr/>
            </p:nvGrpSpPr>
            <p:grpSpPr>
              <a:xfrm>
                <a:off x="8782839" y="201741"/>
                <a:ext cx="1321151" cy="371148"/>
                <a:chOff x="8782839" y="136536"/>
                <a:chExt cx="1321151" cy="371148"/>
              </a:xfrm>
            </p:grpSpPr>
            <p:grpSp>
              <p:nvGrpSpPr>
                <p:cNvPr id="714" name="Group 713">
                  <a:extLst>
                    <a:ext uri="{FF2B5EF4-FFF2-40B4-BE49-F238E27FC236}">
                      <a16:creationId xmlns:a16="http://schemas.microsoft.com/office/drawing/2014/main" id="{A8666E94-A0EE-8104-0509-3F6367F8D952}"/>
                    </a:ext>
                  </a:extLst>
                </p:cNvPr>
                <p:cNvGrpSpPr/>
                <p:nvPr/>
              </p:nvGrpSpPr>
              <p:grpSpPr>
                <a:xfrm>
                  <a:off x="8908244" y="264750"/>
                  <a:ext cx="1033626" cy="242934"/>
                  <a:chOff x="8908244" y="264750"/>
                  <a:chExt cx="1033626" cy="242934"/>
                </a:xfrm>
              </p:grpSpPr>
              <p:grpSp>
                <p:nvGrpSpPr>
                  <p:cNvPr id="886" name="Group 885">
                    <a:extLst>
                      <a:ext uri="{FF2B5EF4-FFF2-40B4-BE49-F238E27FC236}">
                        <a16:creationId xmlns:a16="http://schemas.microsoft.com/office/drawing/2014/main" id="{CAFF433E-0434-8902-3BF0-83A6B05F6587}"/>
                      </a:ext>
                    </a:extLst>
                  </p:cNvPr>
                  <p:cNvGrpSpPr/>
                  <p:nvPr/>
                </p:nvGrpSpPr>
                <p:grpSpPr>
                  <a:xfrm>
                    <a:off x="9057393" y="392964"/>
                    <a:ext cx="765162" cy="114720"/>
                    <a:chOff x="9516307" y="899747"/>
                    <a:chExt cx="1150853" cy="171682"/>
                  </a:xfrm>
                </p:grpSpPr>
                <p:cxnSp>
                  <p:nvCxnSpPr>
                    <p:cNvPr id="876" name="Straight Connector 875">
                      <a:extLst>
                        <a:ext uri="{FF2B5EF4-FFF2-40B4-BE49-F238E27FC236}">
                          <a16:creationId xmlns:a16="http://schemas.microsoft.com/office/drawing/2014/main" id="{D0DD6322-A74A-2EA3-ACCE-1A92B58CCCCB}"/>
                        </a:ext>
                      </a:extLst>
                    </p:cNvPr>
                    <p:cNvCxnSpPr>
                      <a:cxnSpLocks/>
                    </p:cNvCxnSpPr>
                    <p:nvPr/>
                  </p:nvCxnSpPr>
                  <p:spPr>
                    <a:xfrm>
                      <a:off x="9516307" y="985588"/>
                      <a:ext cx="1150853" cy="0"/>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sp>
                  <p:nvSpPr>
                    <p:cNvPr id="881" name="Arrow: Right 880">
                      <a:extLst>
                        <a:ext uri="{FF2B5EF4-FFF2-40B4-BE49-F238E27FC236}">
                          <a16:creationId xmlns:a16="http://schemas.microsoft.com/office/drawing/2014/main" id="{CC9E0B20-4CD0-8DE6-CF49-FA6526D0C3B9}"/>
                        </a:ext>
                      </a:extLst>
                    </p:cNvPr>
                    <p:cNvSpPr/>
                    <p:nvPr/>
                  </p:nvSpPr>
                  <p:spPr>
                    <a:xfrm>
                      <a:off x="9830498" y="899747"/>
                      <a:ext cx="482106" cy="171682"/>
                    </a:xfrm>
                    <a:prstGeom prst="rightArrow">
                      <a:avLst/>
                    </a:prstGeom>
                    <a:solidFill>
                      <a:srgbClr val="00B0F0"/>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85" name="Group 884">
                    <a:extLst>
                      <a:ext uri="{FF2B5EF4-FFF2-40B4-BE49-F238E27FC236}">
                        <a16:creationId xmlns:a16="http://schemas.microsoft.com/office/drawing/2014/main" id="{62211F22-B16D-0CB5-7046-8FF910E6D944}"/>
                      </a:ext>
                    </a:extLst>
                  </p:cNvPr>
                  <p:cNvGrpSpPr/>
                  <p:nvPr/>
                </p:nvGrpSpPr>
                <p:grpSpPr>
                  <a:xfrm>
                    <a:off x="8908244" y="264750"/>
                    <a:ext cx="1033626" cy="114720"/>
                    <a:chOff x="9291977" y="707705"/>
                    <a:chExt cx="1554639" cy="171682"/>
                  </a:xfrm>
                </p:grpSpPr>
                <p:cxnSp>
                  <p:nvCxnSpPr>
                    <p:cNvPr id="875" name="Straight Connector 874">
                      <a:extLst>
                        <a:ext uri="{FF2B5EF4-FFF2-40B4-BE49-F238E27FC236}">
                          <a16:creationId xmlns:a16="http://schemas.microsoft.com/office/drawing/2014/main" id="{6F63609E-E0C2-B3B1-1526-CD97A4891897}"/>
                        </a:ext>
                      </a:extLst>
                    </p:cNvPr>
                    <p:cNvCxnSpPr>
                      <a:cxnSpLocks/>
                    </p:cNvCxnSpPr>
                    <p:nvPr/>
                  </p:nvCxnSpPr>
                  <p:spPr>
                    <a:xfrm>
                      <a:off x="9291977" y="793546"/>
                      <a:ext cx="1554639" cy="0"/>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sp>
                  <p:nvSpPr>
                    <p:cNvPr id="880" name="Arrow: Right 879">
                      <a:extLst>
                        <a:ext uri="{FF2B5EF4-FFF2-40B4-BE49-F238E27FC236}">
                          <a16:creationId xmlns:a16="http://schemas.microsoft.com/office/drawing/2014/main" id="{B81A58DA-BFE5-F999-B01A-F844B679F273}"/>
                        </a:ext>
                      </a:extLst>
                    </p:cNvPr>
                    <p:cNvSpPr/>
                    <p:nvPr/>
                  </p:nvSpPr>
                  <p:spPr>
                    <a:xfrm>
                      <a:off x="10275437" y="707705"/>
                      <a:ext cx="482106" cy="171682"/>
                    </a:xfrm>
                    <a:prstGeom prst="rightArrow">
                      <a:avLst/>
                    </a:prstGeom>
                    <a:solidFill>
                      <a:srgbClr val="FFC000"/>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2" name="Arrow: Right 881">
                      <a:extLst>
                        <a:ext uri="{FF2B5EF4-FFF2-40B4-BE49-F238E27FC236}">
                          <a16:creationId xmlns:a16="http://schemas.microsoft.com/office/drawing/2014/main" id="{AD865934-BEFD-0679-5EB1-9CC9A0507843}"/>
                        </a:ext>
                      </a:extLst>
                    </p:cNvPr>
                    <p:cNvSpPr/>
                    <p:nvPr/>
                  </p:nvSpPr>
                  <p:spPr>
                    <a:xfrm rot="10800000">
                      <a:off x="9397810" y="707705"/>
                      <a:ext cx="482106" cy="171682"/>
                    </a:xfrm>
                    <a:prstGeom prst="rightArrow">
                      <a:avLst/>
                    </a:prstGeom>
                    <a:solidFill>
                      <a:srgbClr val="00B050"/>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884" name="Group 883">
                  <a:extLst>
                    <a:ext uri="{FF2B5EF4-FFF2-40B4-BE49-F238E27FC236}">
                      <a16:creationId xmlns:a16="http://schemas.microsoft.com/office/drawing/2014/main" id="{A0D373B5-DECB-CF7D-24DE-FC5C8431DB84}"/>
                    </a:ext>
                  </a:extLst>
                </p:cNvPr>
                <p:cNvGrpSpPr/>
                <p:nvPr/>
              </p:nvGrpSpPr>
              <p:grpSpPr>
                <a:xfrm>
                  <a:off x="8782839" y="136536"/>
                  <a:ext cx="1321151" cy="114721"/>
                  <a:chOff x="9103361" y="515995"/>
                  <a:chExt cx="1987095" cy="171683"/>
                </a:xfrm>
              </p:grpSpPr>
              <p:cxnSp>
                <p:nvCxnSpPr>
                  <p:cNvPr id="877" name="Straight Connector 876">
                    <a:extLst>
                      <a:ext uri="{FF2B5EF4-FFF2-40B4-BE49-F238E27FC236}">
                        <a16:creationId xmlns:a16="http://schemas.microsoft.com/office/drawing/2014/main" id="{42C7E89D-93A3-4C1D-7E72-AF62334B7E6C}"/>
                      </a:ext>
                    </a:extLst>
                  </p:cNvPr>
                  <p:cNvCxnSpPr>
                    <a:cxnSpLocks/>
                  </p:cNvCxnSpPr>
                  <p:nvPr/>
                </p:nvCxnSpPr>
                <p:spPr>
                  <a:xfrm>
                    <a:off x="9103361" y="601836"/>
                    <a:ext cx="1987095" cy="0"/>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sp>
                <p:nvSpPr>
                  <p:cNvPr id="878" name="Arrow: Right 877">
                    <a:extLst>
                      <a:ext uri="{FF2B5EF4-FFF2-40B4-BE49-F238E27FC236}">
                        <a16:creationId xmlns:a16="http://schemas.microsoft.com/office/drawing/2014/main" id="{71F2D2CE-B08E-2D61-7273-1DA0C94F5A0D}"/>
                      </a:ext>
                    </a:extLst>
                  </p:cNvPr>
                  <p:cNvSpPr/>
                  <p:nvPr/>
                </p:nvSpPr>
                <p:spPr>
                  <a:xfrm>
                    <a:off x="9246007" y="515995"/>
                    <a:ext cx="482106" cy="171682"/>
                  </a:xfrm>
                  <a:prstGeom prst="rightArrow">
                    <a:avLst/>
                  </a:prstGeom>
                  <a:solidFill>
                    <a:srgbClr val="9A59AA"/>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9" name="Arrow: Right 878">
                    <a:extLst>
                      <a:ext uri="{FF2B5EF4-FFF2-40B4-BE49-F238E27FC236}">
                        <a16:creationId xmlns:a16="http://schemas.microsoft.com/office/drawing/2014/main" id="{818019D8-BDDF-CB8B-7C76-0B3795E7F686}"/>
                      </a:ext>
                    </a:extLst>
                  </p:cNvPr>
                  <p:cNvSpPr/>
                  <p:nvPr/>
                </p:nvSpPr>
                <p:spPr>
                  <a:xfrm>
                    <a:off x="10557816" y="515995"/>
                    <a:ext cx="482106" cy="171682"/>
                  </a:xfrm>
                  <a:prstGeom prst="rightArrow">
                    <a:avLst/>
                  </a:prstGeom>
                  <a:solidFill>
                    <a:srgbClr val="0070C0"/>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3" name="Arrow: Right 882">
                    <a:extLst>
                      <a:ext uri="{FF2B5EF4-FFF2-40B4-BE49-F238E27FC236}">
                        <a16:creationId xmlns:a16="http://schemas.microsoft.com/office/drawing/2014/main" id="{8F1D4DB8-AD37-1284-D392-3B95D192F2AD}"/>
                      </a:ext>
                    </a:extLst>
                  </p:cNvPr>
                  <p:cNvSpPr/>
                  <p:nvPr/>
                </p:nvSpPr>
                <p:spPr>
                  <a:xfrm rot="10800000">
                    <a:off x="9885304" y="515996"/>
                    <a:ext cx="482106" cy="171682"/>
                  </a:xfrm>
                  <a:prstGeom prst="rightArrow">
                    <a:avLst/>
                  </a:prstGeom>
                  <a:solidFill>
                    <a:srgbClr val="FFFF00"/>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cxnSp>
            <p:nvCxnSpPr>
              <p:cNvPr id="61" name="Straight Arrow Connector 60">
                <a:extLst>
                  <a:ext uri="{FF2B5EF4-FFF2-40B4-BE49-F238E27FC236}">
                    <a16:creationId xmlns:a16="http://schemas.microsoft.com/office/drawing/2014/main" id="{0CA241E5-5B1B-F314-1C33-913B15CD7062}"/>
                  </a:ext>
                </a:extLst>
              </p:cNvPr>
              <p:cNvCxnSpPr>
                <a:cxnSpLocks/>
              </p:cNvCxnSpPr>
              <p:nvPr/>
            </p:nvCxnSpPr>
            <p:spPr>
              <a:xfrm flipV="1">
                <a:off x="9562113" y="612525"/>
                <a:ext cx="0" cy="54993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63" name="Freeform: Shape 62">
                <a:extLst>
                  <a:ext uri="{FF2B5EF4-FFF2-40B4-BE49-F238E27FC236}">
                    <a16:creationId xmlns:a16="http://schemas.microsoft.com/office/drawing/2014/main" id="{2CC176CC-07A4-C155-6175-5AF553E2819A}"/>
                  </a:ext>
                </a:extLst>
              </p:cNvPr>
              <p:cNvSpPr/>
              <p:nvPr/>
            </p:nvSpPr>
            <p:spPr>
              <a:xfrm>
                <a:off x="8420709" y="814196"/>
                <a:ext cx="1141278" cy="162560"/>
              </a:xfrm>
              <a:custGeom>
                <a:avLst/>
                <a:gdLst>
                  <a:gd name="connsiteX0" fmla="*/ 0 w 1363980"/>
                  <a:gd name="connsiteY0" fmla="*/ 137160 h 162847"/>
                  <a:gd name="connsiteX1" fmla="*/ 1104900 w 1363980"/>
                  <a:gd name="connsiteY1" fmla="*/ 152400 h 162847"/>
                  <a:gd name="connsiteX2" fmla="*/ 1363980 w 1363980"/>
                  <a:gd name="connsiteY2" fmla="*/ 0 h 162847"/>
                  <a:gd name="connsiteX3" fmla="*/ 1363980 w 1363980"/>
                  <a:gd name="connsiteY3" fmla="*/ 0 h 162847"/>
                  <a:gd name="connsiteX0" fmla="*/ 0 w 1252220"/>
                  <a:gd name="connsiteY0" fmla="*/ 147320 h 166720"/>
                  <a:gd name="connsiteX1" fmla="*/ 993140 w 1252220"/>
                  <a:gd name="connsiteY1" fmla="*/ 152400 h 166720"/>
                  <a:gd name="connsiteX2" fmla="*/ 1252220 w 1252220"/>
                  <a:gd name="connsiteY2" fmla="*/ 0 h 166720"/>
                  <a:gd name="connsiteX3" fmla="*/ 1252220 w 1252220"/>
                  <a:gd name="connsiteY3" fmla="*/ 0 h 166720"/>
                  <a:gd name="connsiteX0" fmla="*/ 0 w 1170940"/>
                  <a:gd name="connsiteY0" fmla="*/ 147320 h 166720"/>
                  <a:gd name="connsiteX1" fmla="*/ 911860 w 1170940"/>
                  <a:gd name="connsiteY1" fmla="*/ 152400 h 166720"/>
                  <a:gd name="connsiteX2" fmla="*/ 1170940 w 1170940"/>
                  <a:gd name="connsiteY2" fmla="*/ 0 h 166720"/>
                  <a:gd name="connsiteX3" fmla="*/ 1170940 w 1170940"/>
                  <a:gd name="connsiteY3" fmla="*/ 0 h 166720"/>
                  <a:gd name="connsiteX0" fmla="*/ 0 w 1170940"/>
                  <a:gd name="connsiteY0" fmla="*/ 147320 h 161082"/>
                  <a:gd name="connsiteX1" fmla="*/ 911860 w 1170940"/>
                  <a:gd name="connsiteY1" fmla="*/ 152400 h 161082"/>
                  <a:gd name="connsiteX2" fmla="*/ 1170940 w 1170940"/>
                  <a:gd name="connsiteY2" fmla="*/ 0 h 161082"/>
                  <a:gd name="connsiteX3" fmla="*/ 1170940 w 1170940"/>
                  <a:gd name="connsiteY3" fmla="*/ 0 h 161082"/>
                  <a:gd name="connsiteX0" fmla="*/ 0 w 1170940"/>
                  <a:gd name="connsiteY0" fmla="*/ 147320 h 147320"/>
                  <a:gd name="connsiteX1" fmla="*/ 967740 w 1170940"/>
                  <a:gd name="connsiteY1" fmla="*/ 137160 h 147320"/>
                  <a:gd name="connsiteX2" fmla="*/ 1170940 w 1170940"/>
                  <a:gd name="connsiteY2" fmla="*/ 0 h 147320"/>
                  <a:gd name="connsiteX3" fmla="*/ 1170940 w 1170940"/>
                  <a:gd name="connsiteY3" fmla="*/ 0 h 147320"/>
                  <a:gd name="connsiteX0" fmla="*/ 0 w 1170940"/>
                  <a:gd name="connsiteY0" fmla="*/ 147320 h 157480"/>
                  <a:gd name="connsiteX1" fmla="*/ 967740 w 1170940"/>
                  <a:gd name="connsiteY1" fmla="*/ 157480 h 157480"/>
                  <a:gd name="connsiteX2" fmla="*/ 1170940 w 1170940"/>
                  <a:gd name="connsiteY2" fmla="*/ 0 h 157480"/>
                  <a:gd name="connsiteX3" fmla="*/ 1170940 w 1170940"/>
                  <a:gd name="connsiteY3" fmla="*/ 0 h 157480"/>
                  <a:gd name="connsiteX0" fmla="*/ 0 w 1170940"/>
                  <a:gd name="connsiteY0" fmla="*/ 147320 h 157480"/>
                  <a:gd name="connsiteX1" fmla="*/ 967740 w 1170940"/>
                  <a:gd name="connsiteY1" fmla="*/ 157480 h 157480"/>
                  <a:gd name="connsiteX2" fmla="*/ 1170940 w 1170940"/>
                  <a:gd name="connsiteY2" fmla="*/ 0 h 157480"/>
                  <a:gd name="connsiteX3" fmla="*/ 1109980 w 1170940"/>
                  <a:gd name="connsiteY3" fmla="*/ 5080 h 157480"/>
                  <a:gd name="connsiteX0" fmla="*/ 0 w 1308100"/>
                  <a:gd name="connsiteY0" fmla="*/ 289560 h 299720"/>
                  <a:gd name="connsiteX1" fmla="*/ 967740 w 1308100"/>
                  <a:gd name="connsiteY1" fmla="*/ 299720 h 299720"/>
                  <a:gd name="connsiteX2" fmla="*/ 1170940 w 1308100"/>
                  <a:gd name="connsiteY2" fmla="*/ 142240 h 299720"/>
                  <a:gd name="connsiteX3" fmla="*/ 1308100 w 1308100"/>
                  <a:gd name="connsiteY3" fmla="*/ 0 h 299720"/>
                  <a:gd name="connsiteX0" fmla="*/ 0 w 1170940"/>
                  <a:gd name="connsiteY0" fmla="*/ 147320 h 157480"/>
                  <a:gd name="connsiteX1" fmla="*/ 967740 w 1170940"/>
                  <a:gd name="connsiteY1" fmla="*/ 157480 h 157480"/>
                  <a:gd name="connsiteX2" fmla="*/ 1170940 w 1170940"/>
                  <a:gd name="connsiteY2" fmla="*/ 0 h 157480"/>
                  <a:gd name="connsiteX0" fmla="*/ 0 w 1140873"/>
                  <a:gd name="connsiteY0" fmla="*/ 152400 h 172250"/>
                  <a:gd name="connsiteX1" fmla="*/ 967740 w 1140873"/>
                  <a:gd name="connsiteY1" fmla="*/ 162560 h 172250"/>
                  <a:gd name="connsiteX2" fmla="*/ 1140460 w 1140873"/>
                  <a:gd name="connsiteY2" fmla="*/ 0 h 172250"/>
                  <a:gd name="connsiteX0" fmla="*/ 0 w 1140873"/>
                  <a:gd name="connsiteY0" fmla="*/ 152400 h 154305"/>
                  <a:gd name="connsiteX1" fmla="*/ 967740 w 1140873"/>
                  <a:gd name="connsiteY1" fmla="*/ 132080 h 154305"/>
                  <a:gd name="connsiteX2" fmla="*/ 1140460 w 1140873"/>
                  <a:gd name="connsiteY2" fmla="*/ 0 h 154305"/>
                  <a:gd name="connsiteX0" fmla="*/ 0 w 1141278"/>
                  <a:gd name="connsiteY0" fmla="*/ 152400 h 161064"/>
                  <a:gd name="connsiteX1" fmla="*/ 972820 w 1141278"/>
                  <a:gd name="connsiteY1" fmla="*/ 147320 h 161064"/>
                  <a:gd name="connsiteX2" fmla="*/ 1140460 w 1141278"/>
                  <a:gd name="connsiteY2" fmla="*/ 0 h 161064"/>
                  <a:gd name="connsiteX0" fmla="*/ 0 w 1143175"/>
                  <a:gd name="connsiteY0" fmla="*/ 152400 h 157873"/>
                  <a:gd name="connsiteX1" fmla="*/ 972820 w 1143175"/>
                  <a:gd name="connsiteY1" fmla="*/ 147320 h 157873"/>
                  <a:gd name="connsiteX2" fmla="*/ 1140460 w 1143175"/>
                  <a:gd name="connsiteY2" fmla="*/ 0 h 157873"/>
                  <a:gd name="connsiteX0" fmla="*/ 0 w 1141278"/>
                  <a:gd name="connsiteY0" fmla="*/ 162560 h 162560"/>
                  <a:gd name="connsiteX1" fmla="*/ 972820 w 1141278"/>
                  <a:gd name="connsiteY1" fmla="*/ 147320 h 162560"/>
                  <a:gd name="connsiteX2" fmla="*/ 1140460 w 1141278"/>
                  <a:gd name="connsiteY2" fmla="*/ 0 h 162560"/>
                </a:gdLst>
                <a:ahLst/>
                <a:cxnLst>
                  <a:cxn ang="0">
                    <a:pos x="connsiteX0" y="connsiteY0"/>
                  </a:cxn>
                  <a:cxn ang="0">
                    <a:pos x="connsiteX1" y="connsiteY1"/>
                  </a:cxn>
                  <a:cxn ang="0">
                    <a:pos x="connsiteX2" y="connsiteY2"/>
                  </a:cxn>
                </a:cxnLst>
                <a:rect l="l" t="t" r="r" b="b"/>
                <a:pathLst>
                  <a:path w="1141278" h="162560">
                    <a:moveTo>
                      <a:pt x="0" y="162560"/>
                    </a:moveTo>
                    <a:lnTo>
                      <a:pt x="972820" y="147320"/>
                    </a:lnTo>
                    <a:cubicBezTo>
                      <a:pt x="1162897" y="120227"/>
                      <a:pt x="1140460" y="0"/>
                      <a:pt x="1140460" y="0"/>
                    </a:cubicBezTo>
                  </a:path>
                </a:pathLst>
              </a:cu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1" name="TextBox 710">
                <a:extLst>
                  <a:ext uri="{FF2B5EF4-FFF2-40B4-BE49-F238E27FC236}">
                    <a16:creationId xmlns:a16="http://schemas.microsoft.com/office/drawing/2014/main" id="{BF9715B1-25BB-E0FC-4BC9-65728CABE74B}"/>
                  </a:ext>
                </a:extLst>
              </p:cNvPr>
              <p:cNvSpPr txBox="1"/>
              <p:nvPr/>
            </p:nvSpPr>
            <p:spPr>
              <a:xfrm>
                <a:off x="7817014" y="1164533"/>
                <a:ext cx="723276" cy="246221"/>
              </a:xfrm>
              <a:prstGeom prst="rect">
                <a:avLst/>
              </a:prstGeom>
              <a:noFill/>
            </p:spPr>
            <p:txBody>
              <a:bodyPr wrap="none" rtlCol="0">
                <a:spAutoFit/>
              </a:bodyPr>
              <a:lstStyle/>
              <a:p>
                <a:pPr algn="ctr"/>
                <a:r>
                  <a:rPr lang="en-US" sz="1000"/>
                  <a:t>Database</a:t>
                </a:r>
              </a:p>
            </p:txBody>
          </p:sp>
          <p:sp>
            <p:nvSpPr>
              <p:cNvPr id="712" name="TextBox 711">
                <a:extLst>
                  <a:ext uri="{FF2B5EF4-FFF2-40B4-BE49-F238E27FC236}">
                    <a16:creationId xmlns:a16="http://schemas.microsoft.com/office/drawing/2014/main" id="{927A3368-45FC-25ED-9966-0F7CE7E249CB}"/>
                  </a:ext>
                </a:extLst>
              </p:cNvPr>
              <p:cNvSpPr txBox="1"/>
              <p:nvPr/>
            </p:nvSpPr>
            <p:spPr>
              <a:xfrm>
                <a:off x="8510901" y="595070"/>
                <a:ext cx="617477" cy="400110"/>
              </a:xfrm>
              <a:prstGeom prst="rect">
                <a:avLst/>
              </a:prstGeom>
              <a:noFill/>
            </p:spPr>
            <p:txBody>
              <a:bodyPr wrap="none" rtlCol="0">
                <a:spAutoFit/>
              </a:bodyPr>
              <a:lstStyle/>
              <a:p>
                <a:pPr algn="ctr"/>
                <a:r>
                  <a:rPr lang="en-US" sz="1000"/>
                  <a:t>BLAST</a:t>
                </a:r>
                <a:br>
                  <a:rPr lang="en-US" sz="1000"/>
                </a:br>
                <a:r>
                  <a:rPr lang="en-US" sz="1000"/>
                  <a:t>or HMM</a:t>
                </a:r>
              </a:p>
            </p:txBody>
          </p:sp>
          <p:sp>
            <p:nvSpPr>
              <p:cNvPr id="713" name="TextBox 712">
                <a:extLst>
                  <a:ext uri="{FF2B5EF4-FFF2-40B4-BE49-F238E27FC236}">
                    <a16:creationId xmlns:a16="http://schemas.microsoft.com/office/drawing/2014/main" id="{259D8E65-2364-D8F7-98DD-C84D3BDCA168}"/>
                  </a:ext>
                </a:extLst>
              </p:cNvPr>
              <p:cNvSpPr txBox="1"/>
              <p:nvPr/>
            </p:nvSpPr>
            <p:spPr>
              <a:xfrm>
                <a:off x="8569239" y="-6288"/>
                <a:ext cx="1698407" cy="246221"/>
              </a:xfrm>
              <a:prstGeom prst="rect">
                <a:avLst/>
              </a:prstGeom>
              <a:noFill/>
            </p:spPr>
            <p:txBody>
              <a:bodyPr wrap="square" rtlCol="0">
                <a:spAutoFit/>
              </a:bodyPr>
              <a:lstStyle/>
              <a:p>
                <a:pPr algn="ctr"/>
                <a:r>
                  <a:rPr lang="en-US" sz="1000"/>
                  <a:t>Gens Annotation</a:t>
                </a:r>
              </a:p>
            </p:txBody>
          </p:sp>
          <p:sp>
            <p:nvSpPr>
              <p:cNvPr id="719" name="TextBox 718">
                <a:extLst>
                  <a:ext uri="{FF2B5EF4-FFF2-40B4-BE49-F238E27FC236}">
                    <a16:creationId xmlns:a16="http://schemas.microsoft.com/office/drawing/2014/main" id="{FE27504D-58ED-B3CB-E06F-F142B83F90DC}"/>
                  </a:ext>
                </a:extLst>
              </p:cNvPr>
              <p:cNvSpPr txBox="1"/>
              <p:nvPr/>
            </p:nvSpPr>
            <p:spPr>
              <a:xfrm>
                <a:off x="9097285" y="1423015"/>
                <a:ext cx="886781" cy="246221"/>
              </a:xfrm>
              <a:prstGeom prst="rect">
                <a:avLst/>
              </a:prstGeom>
              <a:noFill/>
            </p:spPr>
            <p:txBody>
              <a:bodyPr wrap="none" rtlCol="0">
                <a:spAutoFit/>
              </a:bodyPr>
              <a:lstStyle/>
              <a:p>
                <a:pPr algn="ctr"/>
                <a:r>
                  <a:rPr lang="en-US" sz="1000"/>
                  <a:t>Final contigs</a:t>
                </a:r>
              </a:p>
            </p:txBody>
          </p:sp>
        </p:grpSp>
        <p:cxnSp>
          <p:nvCxnSpPr>
            <p:cNvPr id="60" name="Straight Arrow Connector 59">
              <a:extLst>
                <a:ext uri="{FF2B5EF4-FFF2-40B4-BE49-F238E27FC236}">
                  <a16:creationId xmlns:a16="http://schemas.microsoft.com/office/drawing/2014/main" id="{477E872A-147E-E62C-DC92-D9D047D4F38E}"/>
                </a:ext>
              </a:extLst>
            </p:cNvPr>
            <p:cNvCxnSpPr>
              <a:cxnSpLocks/>
            </p:cNvCxnSpPr>
            <p:nvPr/>
          </p:nvCxnSpPr>
          <p:spPr>
            <a:xfrm flipV="1">
              <a:off x="9562113" y="1638756"/>
              <a:ext cx="0" cy="34754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966" name="Picture 965" descr="A screenshot of a cell phone&#10;&#10;Description automatically generated">
              <a:extLst>
                <a:ext uri="{FF2B5EF4-FFF2-40B4-BE49-F238E27FC236}">
                  <a16:creationId xmlns:a16="http://schemas.microsoft.com/office/drawing/2014/main" id="{73BA32A8-D957-A945-2A19-70CC49B31BCE}"/>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2461396" y="945931"/>
              <a:ext cx="1008875" cy="4407401"/>
            </a:xfrm>
            <a:prstGeom prst="rect">
              <a:avLst/>
            </a:prstGeom>
          </p:spPr>
        </p:pic>
        <p:pic>
          <p:nvPicPr>
            <p:cNvPr id="968" name="Picture 967" descr="A screen shot of a diagram&#10;&#10;Description automatically generated">
              <a:extLst>
                <a:ext uri="{FF2B5EF4-FFF2-40B4-BE49-F238E27FC236}">
                  <a16:creationId xmlns:a16="http://schemas.microsoft.com/office/drawing/2014/main" id="{BC21068A-568B-111B-62A5-C150B72F6FD4}"/>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3520633" y="942761"/>
              <a:ext cx="1022408" cy="4420486"/>
            </a:xfrm>
            <a:prstGeom prst="rect">
              <a:avLst/>
            </a:prstGeom>
          </p:spPr>
        </p:pic>
      </p:grpSp>
      <p:sp>
        <p:nvSpPr>
          <p:cNvPr id="24" name="TextBox 23">
            <a:extLst>
              <a:ext uri="{FF2B5EF4-FFF2-40B4-BE49-F238E27FC236}">
                <a16:creationId xmlns:a16="http://schemas.microsoft.com/office/drawing/2014/main" id="{19DEF8AD-7496-F2F1-F936-2AB1A65DF6CE}"/>
              </a:ext>
            </a:extLst>
          </p:cNvPr>
          <p:cNvSpPr txBox="1"/>
          <p:nvPr/>
        </p:nvSpPr>
        <p:spPr>
          <a:xfrm>
            <a:off x="-26280" y="0"/>
            <a:ext cx="2883113" cy="1569660"/>
          </a:xfrm>
          <a:prstGeom prst="rect">
            <a:avLst/>
          </a:prstGeom>
          <a:noFill/>
        </p:spPr>
        <p:txBody>
          <a:bodyPr wrap="square">
            <a:spAutoFit/>
          </a:bodyPr>
          <a:lstStyle/>
          <a:p>
            <a:r>
              <a:rPr lang="en-US" sz="3200"/>
              <a:t>Method 2: </a:t>
            </a:r>
          </a:p>
          <a:p>
            <a:r>
              <a:rPr lang="en-US" sz="3200"/>
              <a:t>Functional </a:t>
            </a:r>
          </a:p>
          <a:p>
            <a:r>
              <a:rPr lang="en-US" sz="3200"/>
              <a:t>Metagenomics </a:t>
            </a:r>
          </a:p>
        </p:txBody>
      </p:sp>
      <p:sp>
        <p:nvSpPr>
          <p:cNvPr id="25" name="TextBox 24">
            <a:extLst>
              <a:ext uri="{FF2B5EF4-FFF2-40B4-BE49-F238E27FC236}">
                <a16:creationId xmlns:a16="http://schemas.microsoft.com/office/drawing/2014/main" id="{8359F9DD-A071-AF6B-0FB9-CE03251E417B}"/>
              </a:ext>
            </a:extLst>
          </p:cNvPr>
          <p:cNvSpPr txBox="1"/>
          <p:nvPr/>
        </p:nvSpPr>
        <p:spPr>
          <a:xfrm>
            <a:off x="-8829" y="6615991"/>
            <a:ext cx="6186668" cy="246221"/>
          </a:xfrm>
          <a:prstGeom prst="rect">
            <a:avLst/>
          </a:prstGeom>
          <a:noFill/>
        </p:spPr>
        <p:txBody>
          <a:bodyPr wrap="square">
            <a:spAutoFit/>
          </a:bodyPr>
          <a:lstStyle/>
          <a:p>
            <a:r>
              <a:rPr lang="en-US" sz="1000"/>
              <a:t>https://doi.org/10.1038/s41576-019-0108-4</a:t>
            </a:r>
          </a:p>
        </p:txBody>
      </p:sp>
    </p:spTree>
    <p:extLst>
      <p:ext uri="{BB962C8B-B14F-4D97-AF65-F5344CB8AC3E}">
        <p14:creationId xmlns:p14="http://schemas.microsoft.com/office/powerpoint/2010/main" val="111301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067A1A56-B092-A3CB-AD4E-A738A7F851DD}"/>
              </a:ext>
            </a:extLst>
          </p:cNvPr>
          <p:cNvGrpSpPr/>
          <p:nvPr/>
        </p:nvGrpSpPr>
        <p:grpSpPr>
          <a:xfrm>
            <a:off x="3662466" y="0"/>
            <a:ext cx="4867068" cy="6858000"/>
            <a:chOff x="3662466" y="0"/>
            <a:chExt cx="4867068" cy="6858000"/>
          </a:xfrm>
        </p:grpSpPr>
        <p:pic>
          <p:nvPicPr>
            <p:cNvPr id="3" name="Picture 2">
              <a:extLst>
                <a:ext uri="{FF2B5EF4-FFF2-40B4-BE49-F238E27FC236}">
                  <a16:creationId xmlns:a16="http://schemas.microsoft.com/office/drawing/2014/main" id="{5071B022-9C7F-FC3F-DC3C-4B856DA23FD4}"/>
                </a:ext>
              </a:extLst>
            </p:cNvPr>
            <p:cNvPicPr>
              <a:picLocks noChangeAspect="1"/>
            </p:cNvPicPr>
            <p:nvPr/>
          </p:nvPicPr>
          <p:blipFill>
            <a:blip r:embed="rId2"/>
            <a:stretch>
              <a:fillRect/>
            </a:stretch>
          </p:blipFill>
          <p:spPr>
            <a:xfrm>
              <a:off x="5418687" y="0"/>
              <a:ext cx="1493520" cy="398271"/>
            </a:xfrm>
            <a:prstGeom prst="rect">
              <a:avLst/>
            </a:prstGeom>
          </p:spPr>
        </p:pic>
        <p:pic>
          <p:nvPicPr>
            <p:cNvPr id="5" name="Picture 4">
              <a:extLst>
                <a:ext uri="{FF2B5EF4-FFF2-40B4-BE49-F238E27FC236}">
                  <a16:creationId xmlns:a16="http://schemas.microsoft.com/office/drawing/2014/main" id="{33B49F9E-F74E-09E4-B21B-B908001E585F}"/>
                </a:ext>
              </a:extLst>
            </p:cNvPr>
            <p:cNvPicPr>
              <a:picLocks noChangeAspect="1"/>
            </p:cNvPicPr>
            <p:nvPr/>
          </p:nvPicPr>
          <p:blipFill>
            <a:blip r:embed="rId3"/>
            <a:stretch>
              <a:fillRect/>
            </a:stretch>
          </p:blipFill>
          <p:spPr>
            <a:xfrm>
              <a:off x="3869564" y="398272"/>
              <a:ext cx="4452873" cy="3078442"/>
            </a:xfrm>
            <a:prstGeom prst="rect">
              <a:avLst/>
            </a:prstGeom>
          </p:spPr>
        </p:pic>
        <p:pic>
          <p:nvPicPr>
            <p:cNvPr id="7" name="Picture 6">
              <a:extLst>
                <a:ext uri="{FF2B5EF4-FFF2-40B4-BE49-F238E27FC236}">
                  <a16:creationId xmlns:a16="http://schemas.microsoft.com/office/drawing/2014/main" id="{23219386-83FD-2EDA-C677-B9407DF4AE0C}"/>
                </a:ext>
              </a:extLst>
            </p:cNvPr>
            <p:cNvPicPr>
              <a:picLocks noChangeAspect="1"/>
            </p:cNvPicPr>
            <p:nvPr/>
          </p:nvPicPr>
          <p:blipFill>
            <a:blip r:embed="rId4"/>
            <a:stretch>
              <a:fillRect/>
            </a:stretch>
          </p:blipFill>
          <p:spPr>
            <a:xfrm>
              <a:off x="3662466" y="3560711"/>
              <a:ext cx="4867068" cy="3297289"/>
            </a:xfrm>
            <a:prstGeom prst="rect">
              <a:avLst/>
            </a:prstGeom>
          </p:spPr>
        </p:pic>
      </p:grpSp>
      <p:sp>
        <p:nvSpPr>
          <p:cNvPr id="10" name="TextBox 9">
            <a:extLst>
              <a:ext uri="{FF2B5EF4-FFF2-40B4-BE49-F238E27FC236}">
                <a16:creationId xmlns:a16="http://schemas.microsoft.com/office/drawing/2014/main" id="{CFF87B33-AA8E-947F-F67C-0CD85173E3E0}"/>
              </a:ext>
            </a:extLst>
          </p:cNvPr>
          <p:cNvSpPr txBox="1"/>
          <p:nvPr/>
        </p:nvSpPr>
        <p:spPr>
          <a:xfrm>
            <a:off x="0" y="6611779"/>
            <a:ext cx="2694007" cy="246221"/>
          </a:xfrm>
          <a:prstGeom prst="rect">
            <a:avLst/>
          </a:prstGeom>
          <a:noFill/>
        </p:spPr>
        <p:txBody>
          <a:bodyPr wrap="square">
            <a:spAutoFit/>
          </a:bodyPr>
          <a:lstStyle/>
          <a:p>
            <a:r>
              <a:rPr lang="en-US" sz="1000"/>
              <a:t>https://doi.org/10.1007/978-3-319-61510-3_2</a:t>
            </a:r>
          </a:p>
        </p:txBody>
      </p:sp>
      <p:sp>
        <p:nvSpPr>
          <p:cNvPr id="11" name="TextBox 10">
            <a:extLst>
              <a:ext uri="{FF2B5EF4-FFF2-40B4-BE49-F238E27FC236}">
                <a16:creationId xmlns:a16="http://schemas.microsoft.com/office/drawing/2014/main" id="{AEABCB7C-4088-8674-2CE9-692FF4E0C3A3}"/>
              </a:ext>
            </a:extLst>
          </p:cNvPr>
          <p:cNvSpPr txBox="1"/>
          <p:nvPr/>
        </p:nvSpPr>
        <p:spPr>
          <a:xfrm>
            <a:off x="-26280" y="0"/>
            <a:ext cx="2883113" cy="1569660"/>
          </a:xfrm>
          <a:prstGeom prst="rect">
            <a:avLst/>
          </a:prstGeom>
          <a:noFill/>
        </p:spPr>
        <p:txBody>
          <a:bodyPr wrap="square">
            <a:spAutoFit/>
          </a:bodyPr>
          <a:lstStyle/>
          <a:p>
            <a:r>
              <a:rPr lang="en-US" sz="3200"/>
              <a:t>Method 2: </a:t>
            </a:r>
          </a:p>
          <a:p>
            <a:r>
              <a:rPr lang="en-US" sz="3200"/>
              <a:t>Functional </a:t>
            </a:r>
          </a:p>
          <a:p>
            <a:r>
              <a:rPr lang="en-US" sz="3200"/>
              <a:t>Metagenomics </a:t>
            </a:r>
          </a:p>
        </p:txBody>
      </p:sp>
    </p:spTree>
    <p:extLst>
      <p:ext uri="{BB962C8B-B14F-4D97-AF65-F5344CB8AC3E}">
        <p14:creationId xmlns:p14="http://schemas.microsoft.com/office/powerpoint/2010/main" val="8616944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DC78F1BB-47D0-03A3-4B83-6351BCDACD8E}"/>
              </a:ext>
            </a:extLst>
          </p:cNvPr>
          <p:cNvGrpSpPr/>
          <p:nvPr/>
        </p:nvGrpSpPr>
        <p:grpSpPr>
          <a:xfrm>
            <a:off x="2854122" y="150472"/>
            <a:ext cx="8639541" cy="6492817"/>
            <a:chOff x="2460581" y="0"/>
            <a:chExt cx="8639541" cy="6492817"/>
          </a:xfrm>
        </p:grpSpPr>
        <p:pic>
          <p:nvPicPr>
            <p:cNvPr id="8" name="Picture 7">
              <a:extLst>
                <a:ext uri="{FF2B5EF4-FFF2-40B4-BE49-F238E27FC236}">
                  <a16:creationId xmlns:a16="http://schemas.microsoft.com/office/drawing/2014/main" id="{29C1E677-1462-F7F8-1644-DDBFBD2E7F10}"/>
                </a:ext>
              </a:extLst>
            </p:cNvPr>
            <p:cNvPicPr>
              <a:picLocks noChangeAspect="1"/>
            </p:cNvPicPr>
            <p:nvPr/>
          </p:nvPicPr>
          <p:blipFill rotWithShape="1">
            <a:blip r:embed="rId2"/>
            <a:srcRect b="75096"/>
            <a:stretch/>
          </p:blipFill>
          <p:spPr>
            <a:xfrm>
              <a:off x="2460581" y="5228582"/>
              <a:ext cx="8639541" cy="1264235"/>
            </a:xfrm>
            <a:prstGeom prst="rect">
              <a:avLst/>
            </a:prstGeom>
          </p:spPr>
        </p:pic>
        <p:pic>
          <p:nvPicPr>
            <p:cNvPr id="3" name="Picture 2">
              <a:extLst>
                <a:ext uri="{FF2B5EF4-FFF2-40B4-BE49-F238E27FC236}">
                  <a16:creationId xmlns:a16="http://schemas.microsoft.com/office/drawing/2014/main" id="{BD7161EE-FA20-B0BC-9704-86E013ED11B5}"/>
                </a:ext>
              </a:extLst>
            </p:cNvPr>
            <p:cNvPicPr>
              <a:picLocks noChangeAspect="1"/>
            </p:cNvPicPr>
            <p:nvPr/>
          </p:nvPicPr>
          <p:blipFill>
            <a:blip r:embed="rId3"/>
            <a:stretch>
              <a:fillRect/>
            </a:stretch>
          </p:blipFill>
          <p:spPr>
            <a:xfrm>
              <a:off x="2460581" y="0"/>
              <a:ext cx="8639541" cy="5263307"/>
            </a:xfrm>
            <a:prstGeom prst="rect">
              <a:avLst/>
            </a:prstGeom>
          </p:spPr>
        </p:pic>
      </p:grpSp>
      <p:sp>
        <p:nvSpPr>
          <p:cNvPr id="7" name="TextBox 6">
            <a:extLst>
              <a:ext uri="{FF2B5EF4-FFF2-40B4-BE49-F238E27FC236}">
                <a16:creationId xmlns:a16="http://schemas.microsoft.com/office/drawing/2014/main" id="{F0FCBBE3-0141-4499-4658-AAA037805534}"/>
              </a:ext>
            </a:extLst>
          </p:cNvPr>
          <p:cNvSpPr txBox="1"/>
          <p:nvPr/>
        </p:nvSpPr>
        <p:spPr>
          <a:xfrm>
            <a:off x="1930" y="6611779"/>
            <a:ext cx="2058364" cy="246221"/>
          </a:xfrm>
          <a:prstGeom prst="rect">
            <a:avLst/>
          </a:prstGeom>
          <a:noFill/>
        </p:spPr>
        <p:txBody>
          <a:bodyPr wrap="square">
            <a:spAutoFit/>
          </a:bodyPr>
          <a:lstStyle/>
          <a:p>
            <a:r>
              <a:rPr lang="en-US" sz="1000" b="0" i="1">
                <a:solidFill>
                  <a:srgbClr val="000000"/>
                </a:solidFill>
                <a:effectLst/>
                <a:latin typeface="HelveticaNeueLTStd-LtIt"/>
              </a:rPr>
              <a:t>doi: 10.3389/fmicb.2015.00672</a:t>
            </a:r>
            <a:r>
              <a:rPr lang="en-US" sz="1000"/>
              <a:t> </a:t>
            </a:r>
          </a:p>
        </p:txBody>
      </p:sp>
      <p:sp>
        <p:nvSpPr>
          <p:cNvPr id="11" name="TextBox 10">
            <a:extLst>
              <a:ext uri="{FF2B5EF4-FFF2-40B4-BE49-F238E27FC236}">
                <a16:creationId xmlns:a16="http://schemas.microsoft.com/office/drawing/2014/main" id="{F656ED5E-D396-5B7E-A4CC-E5F7C974120C}"/>
              </a:ext>
            </a:extLst>
          </p:cNvPr>
          <p:cNvSpPr txBox="1"/>
          <p:nvPr/>
        </p:nvSpPr>
        <p:spPr>
          <a:xfrm>
            <a:off x="1930" y="0"/>
            <a:ext cx="2852192" cy="2185214"/>
          </a:xfrm>
          <a:prstGeom prst="rect">
            <a:avLst/>
          </a:prstGeom>
          <a:noFill/>
        </p:spPr>
        <p:txBody>
          <a:bodyPr wrap="square">
            <a:spAutoFit/>
          </a:bodyPr>
          <a:lstStyle/>
          <a:p>
            <a:r>
              <a:rPr lang="en-US" sz="3200"/>
              <a:t>Functional </a:t>
            </a:r>
          </a:p>
          <a:p>
            <a:r>
              <a:rPr lang="en-US" sz="3200"/>
              <a:t>Metagenomics</a:t>
            </a:r>
          </a:p>
          <a:p>
            <a:r>
              <a:rPr lang="en-US" i="0">
                <a:solidFill>
                  <a:srgbClr val="000000"/>
                </a:solidFill>
                <a:effectLst/>
                <a:latin typeface="HelveticaNeueLTStd-Bd"/>
              </a:rPr>
              <a:t>Some novel enzymes of industrial interest discovered through functional metagenomics.</a:t>
            </a:r>
            <a:r>
              <a:rPr lang="en-US"/>
              <a:t>  </a:t>
            </a:r>
          </a:p>
        </p:txBody>
      </p:sp>
    </p:spTree>
    <p:extLst>
      <p:ext uri="{BB962C8B-B14F-4D97-AF65-F5344CB8AC3E}">
        <p14:creationId xmlns:p14="http://schemas.microsoft.com/office/powerpoint/2010/main" val="25796797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57CD925-D184-C5AA-5312-2DE4D2CF8E04}"/>
              </a:ext>
            </a:extLst>
          </p:cNvPr>
          <p:cNvSpPr txBox="1"/>
          <p:nvPr/>
        </p:nvSpPr>
        <p:spPr>
          <a:xfrm>
            <a:off x="1930" y="6611779"/>
            <a:ext cx="2058364" cy="246221"/>
          </a:xfrm>
          <a:prstGeom prst="rect">
            <a:avLst/>
          </a:prstGeom>
          <a:noFill/>
        </p:spPr>
        <p:txBody>
          <a:bodyPr wrap="square">
            <a:spAutoFit/>
          </a:bodyPr>
          <a:lstStyle/>
          <a:p>
            <a:r>
              <a:rPr lang="en-US" sz="1000" b="0" i="1">
                <a:solidFill>
                  <a:srgbClr val="000000"/>
                </a:solidFill>
                <a:effectLst/>
                <a:latin typeface="HelveticaNeueLTStd-LtIt"/>
              </a:rPr>
              <a:t>doi: 10.3389/fmicb.2015.00672</a:t>
            </a:r>
            <a:r>
              <a:rPr lang="en-US" sz="1000"/>
              <a:t> </a:t>
            </a:r>
          </a:p>
        </p:txBody>
      </p:sp>
      <p:grpSp>
        <p:nvGrpSpPr>
          <p:cNvPr id="9" name="Group 8">
            <a:extLst>
              <a:ext uri="{FF2B5EF4-FFF2-40B4-BE49-F238E27FC236}">
                <a16:creationId xmlns:a16="http://schemas.microsoft.com/office/drawing/2014/main" id="{E8234288-9E9B-7C13-3E1B-EE9D921BB56D}"/>
              </a:ext>
            </a:extLst>
          </p:cNvPr>
          <p:cNvGrpSpPr/>
          <p:nvPr/>
        </p:nvGrpSpPr>
        <p:grpSpPr>
          <a:xfrm>
            <a:off x="2797216" y="81024"/>
            <a:ext cx="6964996" cy="6459462"/>
            <a:chOff x="2774066" y="-1"/>
            <a:chExt cx="6964996" cy="6459462"/>
          </a:xfrm>
        </p:grpSpPr>
        <p:pic>
          <p:nvPicPr>
            <p:cNvPr id="3" name="Picture 2">
              <a:extLst>
                <a:ext uri="{FF2B5EF4-FFF2-40B4-BE49-F238E27FC236}">
                  <a16:creationId xmlns:a16="http://schemas.microsoft.com/office/drawing/2014/main" id="{B63EB655-B8FF-05B5-8400-C2024048CFBC}"/>
                </a:ext>
              </a:extLst>
            </p:cNvPr>
            <p:cNvPicPr>
              <a:picLocks noChangeAspect="1"/>
            </p:cNvPicPr>
            <p:nvPr/>
          </p:nvPicPr>
          <p:blipFill rotWithShape="1">
            <a:blip r:embed="rId2"/>
            <a:srcRect t="23826"/>
            <a:stretch/>
          </p:blipFill>
          <p:spPr>
            <a:xfrm>
              <a:off x="2774066" y="234894"/>
              <a:ext cx="6964996" cy="3330102"/>
            </a:xfrm>
            <a:prstGeom prst="rect">
              <a:avLst/>
            </a:prstGeom>
          </p:spPr>
        </p:pic>
        <p:pic>
          <p:nvPicPr>
            <p:cNvPr id="6" name="Picture 5">
              <a:extLst>
                <a:ext uri="{FF2B5EF4-FFF2-40B4-BE49-F238E27FC236}">
                  <a16:creationId xmlns:a16="http://schemas.microsoft.com/office/drawing/2014/main" id="{7B62A6F7-EE02-66BE-0392-E58F8B54A118}"/>
                </a:ext>
              </a:extLst>
            </p:cNvPr>
            <p:cNvPicPr>
              <a:picLocks noChangeAspect="1"/>
            </p:cNvPicPr>
            <p:nvPr/>
          </p:nvPicPr>
          <p:blipFill>
            <a:blip r:embed="rId3"/>
            <a:stretch>
              <a:fillRect/>
            </a:stretch>
          </p:blipFill>
          <p:spPr>
            <a:xfrm>
              <a:off x="2774066" y="-1"/>
              <a:ext cx="6964996" cy="270523"/>
            </a:xfrm>
            <a:prstGeom prst="rect">
              <a:avLst/>
            </a:prstGeom>
          </p:spPr>
        </p:pic>
        <p:pic>
          <p:nvPicPr>
            <p:cNvPr id="8" name="Picture 7">
              <a:extLst>
                <a:ext uri="{FF2B5EF4-FFF2-40B4-BE49-F238E27FC236}">
                  <a16:creationId xmlns:a16="http://schemas.microsoft.com/office/drawing/2014/main" id="{7BD2B13C-F053-DDDB-2457-06E2264625B0}"/>
                </a:ext>
              </a:extLst>
            </p:cNvPr>
            <p:cNvPicPr>
              <a:picLocks noChangeAspect="1"/>
            </p:cNvPicPr>
            <p:nvPr/>
          </p:nvPicPr>
          <p:blipFill>
            <a:blip r:embed="rId4"/>
            <a:stretch>
              <a:fillRect/>
            </a:stretch>
          </p:blipFill>
          <p:spPr>
            <a:xfrm>
              <a:off x="2774066" y="3541846"/>
              <a:ext cx="6964996" cy="2917615"/>
            </a:xfrm>
            <a:prstGeom prst="rect">
              <a:avLst/>
            </a:prstGeom>
          </p:spPr>
        </p:pic>
      </p:grpSp>
      <p:sp>
        <p:nvSpPr>
          <p:cNvPr id="10" name="TextBox 9">
            <a:extLst>
              <a:ext uri="{FF2B5EF4-FFF2-40B4-BE49-F238E27FC236}">
                <a16:creationId xmlns:a16="http://schemas.microsoft.com/office/drawing/2014/main" id="{745BA280-4953-4BCA-9A40-65B89363A726}"/>
              </a:ext>
            </a:extLst>
          </p:cNvPr>
          <p:cNvSpPr txBox="1"/>
          <p:nvPr/>
        </p:nvSpPr>
        <p:spPr>
          <a:xfrm>
            <a:off x="1930" y="0"/>
            <a:ext cx="2852192" cy="2185214"/>
          </a:xfrm>
          <a:prstGeom prst="rect">
            <a:avLst/>
          </a:prstGeom>
          <a:noFill/>
        </p:spPr>
        <p:txBody>
          <a:bodyPr wrap="square">
            <a:spAutoFit/>
          </a:bodyPr>
          <a:lstStyle/>
          <a:p>
            <a:r>
              <a:rPr lang="en-US" sz="3200"/>
              <a:t>Functional </a:t>
            </a:r>
          </a:p>
          <a:p>
            <a:r>
              <a:rPr lang="en-US" sz="3200"/>
              <a:t>Metagenomics</a:t>
            </a:r>
          </a:p>
          <a:p>
            <a:r>
              <a:rPr lang="en-US" i="0">
                <a:solidFill>
                  <a:srgbClr val="000000"/>
                </a:solidFill>
                <a:effectLst/>
                <a:latin typeface="HelveticaNeueLTStd-Bd"/>
              </a:rPr>
              <a:t>Some novel enzymes of industrial interest discovered through functional metagenomics.</a:t>
            </a:r>
            <a:r>
              <a:rPr lang="en-US"/>
              <a:t>  </a:t>
            </a:r>
          </a:p>
        </p:txBody>
      </p:sp>
    </p:spTree>
    <p:extLst>
      <p:ext uri="{BB962C8B-B14F-4D97-AF65-F5344CB8AC3E}">
        <p14:creationId xmlns:p14="http://schemas.microsoft.com/office/powerpoint/2010/main" val="10644137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8919BAA-F3D2-9052-F0B5-E57464CDD811}"/>
              </a:ext>
            </a:extLst>
          </p:cNvPr>
          <p:cNvPicPr>
            <a:picLocks noChangeAspect="1"/>
          </p:cNvPicPr>
          <p:nvPr/>
        </p:nvPicPr>
        <p:blipFill>
          <a:blip r:embed="rId2"/>
          <a:stretch>
            <a:fillRect/>
          </a:stretch>
        </p:blipFill>
        <p:spPr>
          <a:xfrm>
            <a:off x="2858952" y="259489"/>
            <a:ext cx="8657862" cy="6399289"/>
          </a:xfrm>
          <a:prstGeom prst="rect">
            <a:avLst/>
          </a:prstGeom>
        </p:spPr>
      </p:pic>
      <p:sp>
        <p:nvSpPr>
          <p:cNvPr id="4" name="TextBox 3">
            <a:extLst>
              <a:ext uri="{FF2B5EF4-FFF2-40B4-BE49-F238E27FC236}">
                <a16:creationId xmlns:a16="http://schemas.microsoft.com/office/drawing/2014/main" id="{72673A9B-D017-2F13-FAF0-F70E07158C38}"/>
              </a:ext>
            </a:extLst>
          </p:cNvPr>
          <p:cNvSpPr txBox="1"/>
          <p:nvPr/>
        </p:nvSpPr>
        <p:spPr>
          <a:xfrm>
            <a:off x="1930" y="6611779"/>
            <a:ext cx="2058364" cy="246221"/>
          </a:xfrm>
          <a:prstGeom prst="rect">
            <a:avLst/>
          </a:prstGeom>
          <a:noFill/>
        </p:spPr>
        <p:txBody>
          <a:bodyPr wrap="square">
            <a:spAutoFit/>
          </a:bodyPr>
          <a:lstStyle/>
          <a:p>
            <a:r>
              <a:rPr lang="en-US" sz="1000" b="0" i="1">
                <a:solidFill>
                  <a:srgbClr val="000000"/>
                </a:solidFill>
                <a:effectLst/>
                <a:latin typeface="HelveticaNeueLTStd-LtIt"/>
              </a:rPr>
              <a:t>doi: 10.3389/fmicb.2015.00672</a:t>
            </a:r>
            <a:r>
              <a:rPr lang="en-US" sz="1000"/>
              <a:t> </a:t>
            </a:r>
          </a:p>
        </p:txBody>
      </p:sp>
      <p:sp>
        <p:nvSpPr>
          <p:cNvPr id="5" name="TextBox 4">
            <a:extLst>
              <a:ext uri="{FF2B5EF4-FFF2-40B4-BE49-F238E27FC236}">
                <a16:creationId xmlns:a16="http://schemas.microsoft.com/office/drawing/2014/main" id="{7D958232-625E-8254-9ACC-09DF8A220B61}"/>
              </a:ext>
            </a:extLst>
          </p:cNvPr>
          <p:cNvSpPr txBox="1"/>
          <p:nvPr/>
        </p:nvSpPr>
        <p:spPr>
          <a:xfrm>
            <a:off x="1930" y="0"/>
            <a:ext cx="3019062" cy="2462213"/>
          </a:xfrm>
          <a:prstGeom prst="rect">
            <a:avLst/>
          </a:prstGeom>
          <a:noFill/>
        </p:spPr>
        <p:txBody>
          <a:bodyPr wrap="square">
            <a:spAutoFit/>
          </a:bodyPr>
          <a:lstStyle/>
          <a:p>
            <a:r>
              <a:rPr lang="en-US" sz="3200"/>
              <a:t>Functional </a:t>
            </a:r>
          </a:p>
          <a:p>
            <a:r>
              <a:rPr lang="en-US" sz="3200"/>
              <a:t>Metagenomics</a:t>
            </a:r>
          </a:p>
          <a:p>
            <a:r>
              <a:rPr lang="en-US" i="0">
                <a:solidFill>
                  <a:srgbClr val="000000"/>
                </a:solidFill>
                <a:effectLst/>
                <a:latin typeface="HelveticaNeueLTStd-Bd"/>
              </a:rPr>
              <a:t>Some novel antimicrobials, anti-infectives and antimicrobial resistance genes discovered through functional metagenomics.</a:t>
            </a:r>
            <a:r>
              <a:rPr lang="en-US"/>
              <a:t>  </a:t>
            </a:r>
          </a:p>
        </p:txBody>
      </p:sp>
    </p:spTree>
    <p:extLst>
      <p:ext uri="{BB962C8B-B14F-4D97-AF65-F5344CB8AC3E}">
        <p14:creationId xmlns:p14="http://schemas.microsoft.com/office/powerpoint/2010/main" val="38468957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F436AE5-383B-7835-8475-EA7F091DB7D6}"/>
              </a:ext>
            </a:extLst>
          </p:cNvPr>
          <p:cNvSpPr txBox="1"/>
          <p:nvPr/>
        </p:nvSpPr>
        <p:spPr>
          <a:xfrm>
            <a:off x="0" y="0"/>
            <a:ext cx="5494337" cy="1354217"/>
          </a:xfrm>
          <a:prstGeom prst="rect">
            <a:avLst/>
          </a:prstGeom>
          <a:noFill/>
        </p:spPr>
        <p:txBody>
          <a:bodyPr wrap="square">
            <a:spAutoFit/>
          </a:bodyPr>
          <a:lstStyle/>
          <a:p>
            <a:r>
              <a:rPr lang="en-US" sz="3200"/>
              <a:t>A Specific Example for Functional  Metagenomics</a:t>
            </a:r>
            <a:endParaRPr lang="en-US" sz="3200">
              <a:solidFill>
                <a:srgbClr val="000000"/>
              </a:solidFill>
              <a:highlight>
                <a:srgbClr val="F8F9FA"/>
              </a:highlight>
              <a:latin typeface="Arial" panose="020B0604020202020204" pitchFamily="34" charset="0"/>
            </a:endParaRPr>
          </a:p>
          <a:p>
            <a:pPr algn="l"/>
            <a:r>
              <a:rPr lang="en-US">
                <a:solidFill>
                  <a:srgbClr val="000000"/>
                </a:solidFill>
                <a:highlight>
                  <a:srgbClr val="F8F9FA"/>
                </a:highlight>
                <a:latin typeface="Arial" panose="020B0604020202020204" pitchFamily="34" charset="0"/>
              </a:rPr>
              <a:t>Glycopeptide antibiotic, </a:t>
            </a:r>
            <a:r>
              <a:rPr lang="en-US" b="0" i="0">
                <a:solidFill>
                  <a:srgbClr val="000000"/>
                </a:solidFill>
                <a:effectLst/>
                <a:highlight>
                  <a:srgbClr val="F8F9FA"/>
                </a:highlight>
                <a:latin typeface="Arial" panose="020B0604020202020204" pitchFamily="34" charset="0"/>
              </a:rPr>
              <a:t>Vancomycin</a:t>
            </a:r>
            <a:endParaRPr lang="en-US" b="0" i="0">
              <a:solidFill>
                <a:srgbClr val="000000"/>
              </a:solidFill>
              <a:effectLst/>
              <a:highlight>
                <a:srgbClr val="FFFFFF"/>
              </a:highlight>
              <a:latin typeface="Linux Libertine"/>
            </a:endParaRPr>
          </a:p>
        </p:txBody>
      </p:sp>
      <p:pic>
        <p:nvPicPr>
          <p:cNvPr id="3076" name="Picture 4" descr="figure 1">
            <a:extLst>
              <a:ext uri="{FF2B5EF4-FFF2-40B4-BE49-F238E27FC236}">
                <a16:creationId xmlns:a16="http://schemas.microsoft.com/office/drawing/2014/main" id="{85061503-F482-5799-3CFA-2BC4FA886B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37238" y="0"/>
            <a:ext cx="5494337"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EDA6887-C1BD-9A18-32CC-06FF649FC1C0}"/>
              </a:ext>
            </a:extLst>
          </p:cNvPr>
          <p:cNvSpPr txBox="1"/>
          <p:nvPr/>
        </p:nvSpPr>
        <p:spPr>
          <a:xfrm>
            <a:off x="30480" y="1645116"/>
            <a:ext cx="5760720" cy="3970318"/>
          </a:xfrm>
          <a:prstGeom prst="rect">
            <a:avLst/>
          </a:prstGeom>
          <a:noFill/>
        </p:spPr>
        <p:txBody>
          <a:bodyPr wrap="square">
            <a:spAutoFit/>
          </a:bodyPr>
          <a:lstStyle/>
          <a:p>
            <a:pPr algn="just"/>
            <a:r>
              <a:rPr lang="en-US" b="0" i="0">
                <a:solidFill>
                  <a:srgbClr val="222222"/>
                </a:solidFill>
                <a:effectLst/>
                <a:highlight>
                  <a:srgbClr val="FFFFFF"/>
                </a:highlight>
                <a:latin typeface="-apple-system"/>
              </a:rPr>
              <a:t>Briefly, the project had its origins in </a:t>
            </a:r>
            <a:r>
              <a:rPr lang="en-US" b="0" i="0">
                <a:solidFill>
                  <a:srgbClr val="222222"/>
                </a:solidFill>
                <a:effectLst/>
                <a:highlight>
                  <a:srgbClr val="FFFF00"/>
                </a:highlight>
                <a:latin typeface="-apple-system"/>
              </a:rPr>
              <a:t>a friendship between a </a:t>
            </a:r>
            <a:r>
              <a:rPr lang="en-US" b="1" i="0">
                <a:solidFill>
                  <a:srgbClr val="222222"/>
                </a:solidFill>
                <a:effectLst/>
                <a:highlight>
                  <a:srgbClr val="FFFF00"/>
                </a:highlight>
                <a:latin typeface="-apple-system"/>
              </a:rPr>
              <a:t>Reverend William Conley </a:t>
            </a:r>
            <a:r>
              <a:rPr lang="en-US" b="0" i="0">
                <a:solidFill>
                  <a:srgbClr val="222222"/>
                </a:solidFill>
                <a:effectLst/>
                <a:highlight>
                  <a:srgbClr val="FFFF00"/>
                </a:highlight>
                <a:latin typeface="-apple-system"/>
              </a:rPr>
              <a:t>and </a:t>
            </a:r>
            <a:r>
              <a:rPr lang="en-US" b="1" i="0">
                <a:solidFill>
                  <a:srgbClr val="222222"/>
                </a:solidFill>
                <a:effectLst/>
                <a:highlight>
                  <a:srgbClr val="FFFF00"/>
                </a:highlight>
                <a:latin typeface="-apple-system"/>
              </a:rPr>
              <a:t>Dr. E. C. Kornfield </a:t>
            </a:r>
            <a:r>
              <a:rPr lang="en-US" b="0" i="0">
                <a:solidFill>
                  <a:srgbClr val="222222"/>
                </a:solidFill>
                <a:effectLst/>
                <a:highlight>
                  <a:srgbClr val="FFFFFF"/>
                </a:highlight>
                <a:latin typeface="-apple-system"/>
              </a:rPr>
              <a:t>who first met in 1944 when the US 82nd Airborne Division parachuted into Sicily. Kornfield went on to work as an organic chemist at Eli Lilly, while Conley became a missionary in Borneo. The two exchanged letters, and Kornfield, looking for novel sources of biodiversity in the hunt for new antibiotics for Eli Lilly, sent sterile vials to Conley requesting he return </a:t>
            </a:r>
            <a:r>
              <a:rPr lang="en-US" b="0" i="0">
                <a:solidFill>
                  <a:srgbClr val="222222"/>
                </a:solidFill>
                <a:effectLst/>
                <a:highlight>
                  <a:srgbClr val="FFFF00"/>
                </a:highlight>
                <a:latin typeface="-apple-system"/>
              </a:rPr>
              <a:t>soil samples ‘collected off the beaten track’</a:t>
            </a:r>
            <a:r>
              <a:rPr lang="en-US" b="0" i="0">
                <a:solidFill>
                  <a:srgbClr val="222222"/>
                </a:solidFill>
                <a:effectLst/>
                <a:highlight>
                  <a:srgbClr val="FFFFFF"/>
                </a:highlight>
                <a:latin typeface="-apple-system"/>
              </a:rPr>
              <a:t>. An actinomycete, </a:t>
            </a:r>
            <a:r>
              <a:rPr lang="en-US" b="0" i="1">
                <a:solidFill>
                  <a:srgbClr val="222222"/>
                </a:solidFill>
                <a:effectLst/>
                <a:highlight>
                  <a:srgbClr val="FFFFFF"/>
                </a:highlight>
                <a:latin typeface="-apple-system"/>
              </a:rPr>
              <a:t>Streptomyces orientalis</a:t>
            </a:r>
            <a:r>
              <a:rPr lang="en-US" b="0" i="0">
                <a:solidFill>
                  <a:srgbClr val="222222"/>
                </a:solidFill>
                <a:effectLst/>
                <a:highlight>
                  <a:srgbClr val="FFFFFF"/>
                </a:highlight>
                <a:latin typeface="-apple-system"/>
              </a:rPr>
              <a:t> (now called </a:t>
            </a:r>
            <a:r>
              <a:rPr lang="en-US" b="0" i="1">
                <a:solidFill>
                  <a:srgbClr val="222222"/>
                </a:solidFill>
                <a:effectLst/>
                <a:highlight>
                  <a:srgbClr val="FFFFFF"/>
                </a:highlight>
                <a:latin typeface="-apple-system"/>
              </a:rPr>
              <a:t>Amycolatopsis orientalis</a:t>
            </a:r>
            <a:r>
              <a:rPr lang="en-US" b="0" i="0">
                <a:solidFill>
                  <a:srgbClr val="222222"/>
                </a:solidFill>
                <a:effectLst/>
                <a:highlight>
                  <a:srgbClr val="FFFFFF"/>
                </a:highlight>
                <a:latin typeface="-apple-system"/>
              </a:rPr>
              <a:t>),</a:t>
            </a:r>
            <a:r>
              <a:rPr lang="en-US" b="0" i="0" baseline="30000">
                <a:solidFill>
                  <a:srgbClr val="006699"/>
                </a:solidFill>
                <a:effectLst/>
                <a:highlight>
                  <a:srgbClr val="FFFFFF"/>
                </a:highlight>
                <a:latin typeface="-apple-system"/>
                <a:hlinkClick r:id="rId4" tooltip="Lechevalier, M. P., Prauser, H., Labeda, D. P. &amp; Ruan, J.-S. Two new genera of nocardioform actinomycetes: Amycolata gen. nov. and Amycolatopsis gen. nov. Int. J. Syst. Bacteriol. 36, 29–37 (1986)."/>
              </a:rPr>
              <a:t>42</a:t>
            </a:r>
            <a:r>
              <a:rPr lang="en-US" b="0" i="0">
                <a:solidFill>
                  <a:srgbClr val="222222"/>
                </a:solidFill>
                <a:effectLst/>
                <a:highlight>
                  <a:srgbClr val="FFFFFF"/>
                </a:highlight>
                <a:latin typeface="-apple-system"/>
              </a:rPr>
              <a:t> was isolated from the soil sample delivered to Eli Lilly in 1953, and Kornfield demonstrated it could produce a new antibiotic. </a:t>
            </a:r>
            <a:endParaRPr lang="en-US"/>
          </a:p>
        </p:txBody>
      </p:sp>
      <p:sp>
        <p:nvSpPr>
          <p:cNvPr id="7" name="TextBox 6">
            <a:extLst>
              <a:ext uri="{FF2B5EF4-FFF2-40B4-BE49-F238E27FC236}">
                <a16:creationId xmlns:a16="http://schemas.microsoft.com/office/drawing/2014/main" id="{4BAC0D35-CFB2-693A-CE70-8426B8CAB54C}"/>
              </a:ext>
            </a:extLst>
          </p:cNvPr>
          <p:cNvSpPr txBox="1"/>
          <p:nvPr/>
        </p:nvSpPr>
        <p:spPr>
          <a:xfrm>
            <a:off x="-10160" y="6615987"/>
            <a:ext cx="6106160" cy="246221"/>
          </a:xfrm>
          <a:prstGeom prst="rect">
            <a:avLst/>
          </a:prstGeom>
          <a:noFill/>
        </p:spPr>
        <p:txBody>
          <a:bodyPr wrap="square">
            <a:spAutoFit/>
          </a:bodyPr>
          <a:lstStyle/>
          <a:p>
            <a:r>
              <a:rPr lang="en-US" sz="1000" b="0" i="0">
                <a:solidFill>
                  <a:srgbClr val="222222"/>
                </a:solidFill>
                <a:effectLst/>
                <a:highlight>
                  <a:srgbClr val="FFFFFF"/>
                </a:highlight>
                <a:latin typeface="-apple-system"/>
              </a:rPr>
              <a:t>https://doi.org/10.1038/ja.2014.111</a:t>
            </a:r>
            <a:endParaRPr lang="en-US" sz="1000"/>
          </a:p>
        </p:txBody>
      </p:sp>
    </p:spTree>
    <p:extLst>
      <p:ext uri="{BB962C8B-B14F-4D97-AF65-F5344CB8AC3E}">
        <p14:creationId xmlns:p14="http://schemas.microsoft.com/office/powerpoint/2010/main" val="5293161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22B3A4C-C832-5FDE-5421-99DACD9AC2AD}"/>
              </a:ext>
            </a:extLst>
          </p:cNvPr>
          <p:cNvSpPr>
            <a:spLocks noGrp="1"/>
          </p:cNvSpPr>
          <p:nvPr>
            <p:ph type="sldNum" sz="quarter" idx="12"/>
          </p:nvPr>
        </p:nvSpPr>
        <p:spPr/>
        <p:txBody>
          <a:bodyPr/>
          <a:lstStyle/>
          <a:p>
            <a:fld id="{92B07EBA-DBA6-4715-B968-36876B0C05FD}" type="slidenum">
              <a:rPr lang="en-US" smtClean="0"/>
              <a:t>19</a:t>
            </a:fld>
            <a:endParaRPr lang="en-US"/>
          </a:p>
        </p:txBody>
      </p:sp>
      <p:sp>
        <p:nvSpPr>
          <p:cNvPr id="3" name="TextBox 2">
            <a:extLst>
              <a:ext uri="{FF2B5EF4-FFF2-40B4-BE49-F238E27FC236}">
                <a16:creationId xmlns:a16="http://schemas.microsoft.com/office/drawing/2014/main" id="{DCD99CAD-6F81-E6E2-F2D5-EF343523BF65}"/>
              </a:ext>
            </a:extLst>
          </p:cNvPr>
          <p:cNvSpPr txBox="1"/>
          <p:nvPr/>
        </p:nvSpPr>
        <p:spPr>
          <a:xfrm>
            <a:off x="0" y="0"/>
            <a:ext cx="5494337" cy="1354217"/>
          </a:xfrm>
          <a:prstGeom prst="rect">
            <a:avLst/>
          </a:prstGeom>
          <a:noFill/>
        </p:spPr>
        <p:txBody>
          <a:bodyPr wrap="square">
            <a:spAutoFit/>
          </a:bodyPr>
          <a:lstStyle/>
          <a:p>
            <a:r>
              <a:rPr lang="en-US" sz="3200"/>
              <a:t>A Specific Example for Industry</a:t>
            </a:r>
            <a:endParaRPr lang="en-US" sz="3200">
              <a:solidFill>
                <a:srgbClr val="000000"/>
              </a:solidFill>
              <a:highlight>
                <a:srgbClr val="F8F9FA"/>
              </a:highlight>
              <a:latin typeface="Arial" panose="020B0604020202020204" pitchFamily="34" charset="0"/>
            </a:endParaRPr>
          </a:p>
          <a:p>
            <a:pPr algn="l"/>
            <a:r>
              <a:rPr lang="en-US">
                <a:solidFill>
                  <a:srgbClr val="000000"/>
                </a:solidFill>
                <a:highlight>
                  <a:srgbClr val="F8F9FA"/>
                </a:highlight>
                <a:latin typeface="Arial" panose="020B0604020202020204" pitchFamily="34" charset="0"/>
              </a:rPr>
              <a:t>Tag DNA polymerase</a:t>
            </a:r>
            <a:endParaRPr lang="en-US" b="0" i="0">
              <a:solidFill>
                <a:srgbClr val="000000"/>
              </a:solidFill>
              <a:effectLst/>
              <a:highlight>
                <a:srgbClr val="FFFFFF"/>
              </a:highlight>
              <a:latin typeface="Linux Libertine"/>
            </a:endParaRPr>
          </a:p>
        </p:txBody>
      </p:sp>
      <p:pic>
        <p:nvPicPr>
          <p:cNvPr id="10242" name="Picture 2" descr="Bacterium Thermus aquaticus...">
            <a:extLst>
              <a:ext uri="{FF2B5EF4-FFF2-40B4-BE49-F238E27FC236}">
                <a16:creationId xmlns:a16="http://schemas.microsoft.com/office/drawing/2014/main" id="{DEF22A22-8797-36EB-0BFA-8F1869F5916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1501" y="1433195"/>
            <a:ext cx="3238500" cy="2305050"/>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a:extLst>
              <a:ext uri="{FF2B5EF4-FFF2-40B4-BE49-F238E27FC236}">
                <a16:creationId xmlns:a16="http://schemas.microsoft.com/office/drawing/2014/main" id="{71D093BA-FC12-68A2-96DC-DA70CF1536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920" y="4030027"/>
            <a:ext cx="3957663" cy="2610485"/>
          </a:xfrm>
          <a:prstGeom prst="rect">
            <a:avLst/>
          </a:prstGeom>
          <a:noFill/>
          <a:extLst>
            <a:ext uri="{909E8E84-426E-40DD-AFC4-6F175D3DCCD1}">
              <a14:hiddenFill xmlns:a14="http://schemas.microsoft.com/office/drawing/2010/main">
                <a:solidFill>
                  <a:srgbClr val="FFFFFF"/>
                </a:solidFill>
              </a14:hiddenFill>
            </a:ext>
          </a:extLst>
        </p:spPr>
      </p:pic>
      <p:pic>
        <p:nvPicPr>
          <p:cNvPr id="10246" name="Picture 6" descr="How a discovery in Yellowstone National Park led to the ...">
            <a:extLst>
              <a:ext uri="{FF2B5EF4-FFF2-40B4-BE49-F238E27FC236}">
                <a16:creationId xmlns:a16="http://schemas.microsoft.com/office/drawing/2014/main" id="{D24C1A08-501D-65B9-9F74-E2E0CCE12F7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92431" y="894081"/>
            <a:ext cx="7618068" cy="508887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ABCB29AB-9343-72F3-7B4A-778276F3B35B}"/>
              </a:ext>
            </a:extLst>
          </p:cNvPr>
          <p:cNvSpPr txBox="1"/>
          <p:nvPr/>
        </p:nvSpPr>
        <p:spPr>
          <a:xfrm>
            <a:off x="481501" y="3763362"/>
            <a:ext cx="3238500" cy="323165"/>
          </a:xfrm>
          <a:prstGeom prst="rect">
            <a:avLst/>
          </a:prstGeom>
          <a:noFill/>
        </p:spPr>
        <p:txBody>
          <a:bodyPr wrap="square">
            <a:spAutoFit/>
          </a:bodyPr>
          <a:lstStyle/>
          <a:p>
            <a:r>
              <a:rPr lang="en-US" sz="1500" b="0" i="1">
                <a:solidFill>
                  <a:srgbClr val="171717"/>
                </a:solidFill>
                <a:effectLst/>
                <a:latin typeface="Public Sans Web"/>
              </a:rPr>
              <a:t>Bacterium Thermus aquaticus</a:t>
            </a:r>
            <a:endParaRPr lang="en-US" sz="1500" i="1"/>
          </a:p>
        </p:txBody>
      </p:sp>
    </p:spTree>
    <p:extLst>
      <p:ext uri="{BB962C8B-B14F-4D97-AF65-F5344CB8AC3E}">
        <p14:creationId xmlns:p14="http://schemas.microsoft.com/office/powerpoint/2010/main" val="25719508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43ED92-3AF1-B09F-E199-8B1FA9234F14}"/>
              </a:ext>
            </a:extLst>
          </p:cNvPr>
          <p:cNvSpPr>
            <a:spLocks noGrp="1"/>
          </p:cNvSpPr>
          <p:nvPr>
            <p:ph type="title"/>
          </p:nvPr>
        </p:nvSpPr>
        <p:spPr/>
        <p:txBody>
          <a:bodyPr/>
          <a:lstStyle/>
          <a:p>
            <a:r>
              <a:rPr lang="en-US"/>
              <a:t>Types of Metagenomics Experiments</a:t>
            </a:r>
          </a:p>
        </p:txBody>
      </p:sp>
      <p:sp>
        <p:nvSpPr>
          <p:cNvPr id="3" name="Content Placeholder 2">
            <a:extLst>
              <a:ext uri="{FF2B5EF4-FFF2-40B4-BE49-F238E27FC236}">
                <a16:creationId xmlns:a16="http://schemas.microsoft.com/office/drawing/2014/main" id="{8486768A-2CAF-22CC-64D1-D2EE45C091F9}"/>
              </a:ext>
            </a:extLst>
          </p:cNvPr>
          <p:cNvSpPr>
            <a:spLocks noGrp="1"/>
          </p:cNvSpPr>
          <p:nvPr>
            <p:ph idx="1"/>
          </p:nvPr>
        </p:nvSpPr>
        <p:spPr/>
        <p:txBody>
          <a:bodyPr>
            <a:normAutofit lnSpcReduction="10000"/>
          </a:bodyPr>
          <a:lstStyle/>
          <a:p>
            <a:r>
              <a:rPr lang="en-US"/>
              <a:t>Structural metagenomics (Presence, Abundance, Gene Annotation)</a:t>
            </a:r>
          </a:p>
          <a:p>
            <a:pPr lvl="1"/>
            <a:r>
              <a:rPr lang="en-US"/>
              <a:t>Targeted sequencing </a:t>
            </a:r>
          </a:p>
          <a:p>
            <a:pPr lvl="2"/>
            <a:r>
              <a:rPr lang="en-US"/>
              <a:t>16S/18S/ITS</a:t>
            </a:r>
          </a:p>
          <a:p>
            <a:pPr lvl="2"/>
            <a:r>
              <a:rPr lang="en-US"/>
              <a:t>Housekeeping genes (MLST)</a:t>
            </a:r>
          </a:p>
          <a:p>
            <a:pPr lvl="1"/>
            <a:r>
              <a:rPr lang="en-US"/>
              <a:t>W</a:t>
            </a:r>
            <a:r>
              <a:rPr lang="en-US" sz="2400" b="0" i="0">
                <a:solidFill>
                  <a:srgbClr val="000000"/>
                </a:solidFill>
                <a:effectLst/>
                <a:latin typeface="CIDFont+F1"/>
              </a:rPr>
              <a:t>hole-metagenome sequencing (WMS) – Shotgun Sequencing </a:t>
            </a:r>
            <a:endParaRPr lang="en-US"/>
          </a:p>
          <a:p>
            <a:r>
              <a:rPr lang="en-US"/>
              <a:t>Functional metagenomics (Novel Biocatalyst, Metabolites and Microbe)</a:t>
            </a:r>
          </a:p>
          <a:p>
            <a:pPr lvl="1"/>
            <a:r>
              <a:rPr lang="en-US"/>
              <a:t>Whole genome shotgun</a:t>
            </a:r>
          </a:p>
          <a:p>
            <a:pPr lvl="1"/>
            <a:r>
              <a:rPr lang="en-US"/>
              <a:t>Enrichment culture</a:t>
            </a:r>
          </a:p>
          <a:p>
            <a:pPr lvl="1"/>
            <a:r>
              <a:rPr lang="en-US">
                <a:solidFill>
                  <a:schemeClr val="bg1">
                    <a:lumMod val="50000"/>
                  </a:schemeClr>
                </a:solidFill>
              </a:rPr>
              <a:t>Single cell</a:t>
            </a:r>
          </a:p>
        </p:txBody>
      </p:sp>
    </p:spTree>
    <p:extLst>
      <p:ext uri="{BB962C8B-B14F-4D97-AF65-F5344CB8AC3E}">
        <p14:creationId xmlns:p14="http://schemas.microsoft.com/office/powerpoint/2010/main" val="2508929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diagram of different types of food&#10;&#10;Description automatically generated">
            <a:extLst>
              <a:ext uri="{FF2B5EF4-FFF2-40B4-BE49-F238E27FC236}">
                <a16:creationId xmlns:a16="http://schemas.microsoft.com/office/drawing/2014/main" id="{047F45C8-A496-664D-4BD3-2E60102376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5520" y="1208251"/>
            <a:ext cx="4450080" cy="4441498"/>
          </a:xfrm>
          <a:prstGeom prst="rect">
            <a:avLst/>
          </a:prstGeom>
        </p:spPr>
      </p:pic>
      <p:sp>
        <p:nvSpPr>
          <p:cNvPr id="3" name="Content Placeholder 2">
            <a:extLst>
              <a:ext uri="{FF2B5EF4-FFF2-40B4-BE49-F238E27FC236}">
                <a16:creationId xmlns:a16="http://schemas.microsoft.com/office/drawing/2014/main" id="{31A24E25-EA46-6F1E-40E8-6F75A7141404}"/>
              </a:ext>
            </a:extLst>
          </p:cNvPr>
          <p:cNvSpPr txBox="1">
            <a:spLocks/>
          </p:cNvSpPr>
          <p:nvPr/>
        </p:nvSpPr>
        <p:spPr>
          <a:xfrm>
            <a:off x="6507480" y="1947663"/>
            <a:ext cx="5054600" cy="2962674"/>
          </a:xfrm>
          <a:prstGeom prst="rect">
            <a:avLst/>
          </a:prstGeom>
          <a:ln>
            <a:solidFill>
              <a:srgbClr val="0070C0"/>
            </a:solidFill>
          </a:ln>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Structural metagenomics</a:t>
            </a:r>
          </a:p>
          <a:p>
            <a:pPr lvl="1"/>
            <a:r>
              <a:rPr lang="en-US"/>
              <a:t>Targeted sequencing </a:t>
            </a:r>
          </a:p>
          <a:p>
            <a:pPr lvl="1"/>
            <a:r>
              <a:rPr lang="en-US"/>
              <a:t>W</a:t>
            </a:r>
            <a:r>
              <a:rPr lang="en-US">
                <a:solidFill>
                  <a:srgbClr val="000000"/>
                </a:solidFill>
                <a:latin typeface="CIDFont+F1"/>
              </a:rPr>
              <a:t>hole-metagenome sequencing</a:t>
            </a:r>
            <a:endParaRPr lang="en-US"/>
          </a:p>
          <a:p>
            <a:r>
              <a:rPr lang="en-US"/>
              <a:t>Functional metagenomics</a:t>
            </a:r>
          </a:p>
          <a:p>
            <a:pPr lvl="1"/>
            <a:r>
              <a:rPr lang="en-US"/>
              <a:t>Whole genome shotgun</a:t>
            </a:r>
          </a:p>
          <a:p>
            <a:pPr lvl="1"/>
            <a:r>
              <a:rPr lang="en-US"/>
              <a:t>Enrichment culture</a:t>
            </a:r>
          </a:p>
          <a:p>
            <a:pPr lvl="1"/>
            <a:r>
              <a:rPr lang="en-US">
                <a:solidFill>
                  <a:schemeClr val="bg1">
                    <a:lumMod val="50000"/>
                  </a:schemeClr>
                </a:solidFill>
              </a:rPr>
              <a:t>Single cell</a:t>
            </a:r>
          </a:p>
        </p:txBody>
      </p:sp>
    </p:spTree>
    <p:extLst>
      <p:ext uri="{BB962C8B-B14F-4D97-AF65-F5344CB8AC3E}">
        <p14:creationId xmlns:p14="http://schemas.microsoft.com/office/powerpoint/2010/main" val="4297484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5D21B8-7E8D-6843-C603-423FA2DCE5E7}"/>
              </a:ext>
            </a:extLst>
          </p:cNvPr>
          <p:cNvSpPr>
            <a:spLocks noGrp="1"/>
          </p:cNvSpPr>
          <p:nvPr>
            <p:ph type="title"/>
          </p:nvPr>
        </p:nvSpPr>
        <p:spPr>
          <a:xfrm>
            <a:off x="831850" y="1069658"/>
            <a:ext cx="10515600" cy="2852737"/>
          </a:xfrm>
        </p:spPr>
        <p:txBody>
          <a:bodyPr/>
          <a:lstStyle/>
          <a:p>
            <a:pPr algn="ctr"/>
            <a:r>
              <a:rPr lang="en-US"/>
              <a:t>Thank You!</a:t>
            </a:r>
          </a:p>
        </p:txBody>
      </p:sp>
      <p:sp>
        <p:nvSpPr>
          <p:cNvPr id="3" name="Text Placeholder 2">
            <a:extLst>
              <a:ext uri="{FF2B5EF4-FFF2-40B4-BE49-F238E27FC236}">
                <a16:creationId xmlns:a16="http://schemas.microsoft.com/office/drawing/2014/main" id="{0F8E8B0B-0A81-BFF2-B247-4194B816F66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0279297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43ED92-3AF1-B09F-E199-8B1FA9234F14}"/>
              </a:ext>
            </a:extLst>
          </p:cNvPr>
          <p:cNvSpPr>
            <a:spLocks noGrp="1"/>
          </p:cNvSpPr>
          <p:nvPr>
            <p:ph type="title"/>
          </p:nvPr>
        </p:nvSpPr>
        <p:spPr/>
        <p:txBody>
          <a:bodyPr/>
          <a:lstStyle/>
          <a:p>
            <a:r>
              <a:rPr lang="en-US"/>
              <a:t>Types of Metagenomics Experiments</a:t>
            </a:r>
          </a:p>
        </p:txBody>
      </p:sp>
      <p:sp>
        <p:nvSpPr>
          <p:cNvPr id="3" name="Content Placeholder 2">
            <a:extLst>
              <a:ext uri="{FF2B5EF4-FFF2-40B4-BE49-F238E27FC236}">
                <a16:creationId xmlns:a16="http://schemas.microsoft.com/office/drawing/2014/main" id="{8486768A-2CAF-22CC-64D1-D2EE45C091F9}"/>
              </a:ext>
            </a:extLst>
          </p:cNvPr>
          <p:cNvSpPr>
            <a:spLocks noGrp="1"/>
          </p:cNvSpPr>
          <p:nvPr>
            <p:ph idx="1"/>
          </p:nvPr>
        </p:nvSpPr>
        <p:spPr/>
        <p:txBody>
          <a:bodyPr>
            <a:normAutofit lnSpcReduction="10000"/>
          </a:bodyPr>
          <a:lstStyle/>
          <a:p>
            <a:r>
              <a:rPr lang="en-US"/>
              <a:t>Structural metagenomics (Presence, Abundance, Gene Annotation)</a:t>
            </a:r>
          </a:p>
          <a:p>
            <a:pPr lvl="1"/>
            <a:r>
              <a:rPr lang="en-US"/>
              <a:t>Targeted sequencing </a:t>
            </a:r>
          </a:p>
          <a:p>
            <a:pPr lvl="2"/>
            <a:r>
              <a:rPr lang="en-US"/>
              <a:t>16S/18S/ITS</a:t>
            </a:r>
          </a:p>
          <a:p>
            <a:pPr lvl="2"/>
            <a:r>
              <a:rPr lang="en-US"/>
              <a:t>Housekeeping genes (MLST)</a:t>
            </a:r>
          </a:p>
          <a:p>
            <a:pPr lvl="1"/>
            <a:r>
              <a:rPr lang="en-US"/>
              <a:t>W</a:t>
            </a:r>
            <a:r>
              <a:rPr lang="en-US" sz="2400" b="0" i="0">
                <a:solidFill>
                  <a:srgbClr val="000000"/>
                </a:solidFill>
                <a:effectLst/>
                <a:latin typeface="CIDFont+F1"/>
              </a:rPr>
              <a:t>hole-metagenome sequencing (WMS) – Shotgun Sequencing </a:t>
            </a:r>
            <a:endParaRPr lang="en-US"/>
          </a:p>
          <a:p>
            <a:r>
              <a:rPr lang="en-US">
                <a:solidFill>
                  <a:schemeClr val="bg1">
                    <a:lumMod val="50000"/>
                  </a:schemeClr>
                </a:solidFill>
              </a:rPr>
              <a:t>Functional metagenomics (Novel Biocatalyst, Metabolites and Microbe)</a:t>
            </a:r>
          </a:p>
          <a:p>
            <a:pPr lvl="1"/>
            <a:r>
              <a:rPr lang="en-US">
                <a:solidFill>
                  <a:schemeClr val="bg1">
                    <a:lumMod val="50000"/>
                  </a:schemeClr>
                </a:solidFill>
              </a:rPr>
              <a:t>Whole genome shotgun</a:t>
            </a:r>
          </a:p>
          <a:p>
            <a:pPr lvl="1"/>
            <a:r>
              <a:rPr lang="en-US">
                <a:solidFill>
                  <a:schemeClr val="bg1">
                    <a:lumMod val="50000"/>
                  </a:schemeClr>
                </a:solidFill>
              </a:rPr>
              <a:t>Enrichment culture</a:t>
            </a:r>
          </a:p>
          <a:p>
            <a:pPr lvl="1"/>
            <a:r>
              <a:rPr lang="en-US">
                <a:solidFill>
                  <a:schemeClr val="bg1">
                    <a:lumMod val="50000"/>
                  </a:schemeClr>
                </a:solidFill>
              </a:rPr>
              <a:t>Single cell</a:t>
            </a:r>
          </a:p>
        </p:txBody>
      </p:sp>
    </p:spTree>
    <p:extLst>
      <p:ext uri="{BB962C8B-B14F-4D97-AF65-F5344CB8AC3E}">
        <p14:creationId xmlns:p14="http://schemas.microsoft.com/office/powerpoint/2010/main" val="5706002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Foods 12 02140 g002 550">
            <a:extLst>
              <a:ext uri="{FF2B5EF4-FFF2-40B4-BE49-F238E27FC236}">
                <a16:creationId xmlns:a16="http://schemas.microsoft.com/office/drawing/2014/main" id="{3B5152C5-29BB-FD75-AB4D-8581989B39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88706" y="130940"/>
            <a:ext cx="3853688" cy="632695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E7CB5ED4-9BA5-4959-311E-519B8BF32ADA}"/>
              </a:ext>
            </a:extLst>
          </p:cNvPr>
          <p:cNvSpPr txBox="1"/>
          <p:nvPr/>
        </p:nvSpPr>
        <p:spPr>
          <a:xfrm>
            <a:off x="0" y="0"/>
            <a:ext cx="4897120" cy="584775"/>
          </a:xfrm>
          <a:prstGeom prst="rect">
            <a:avLst/>
          </a:prstGeom>
          <a:noFill/>
        </p:spPr>
        <p:txBody>
          <a:bodyPr wrap="square">
            <a:spAutoFit/>
          </a:bodyPr>
          <a:lstStyle/>
          <a:p>
            <a:r>
              <a:rPr lang="en-US" sz="3200"/>
              <a:t>Structural metagenomics </a:t>
            </a:r>
          </a:p>
        </p:txBody>
      </p:sp>
      <p:pic>
        <p:nvPicPr>
          <p:cNvPr id="1026" name="Picture 2" descr="Microorganisms 12 00510 g001">
            <a:extLst>
              <a:ext uri="{FF2B5EF4-FFF2-40B4-BE49-F238E27FC236}">
                <a16:creationId xmlns:a16="http://schemas.microsoft.com/office/drawing/2014/main" id="{566412DB-085A-1ACB-2899-3D199FFF09A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55650" y="690880"/>
            <a:ext cx="5461914" cy="296707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Microorganisms 12 00510 g002">
            <a:extLst>
              <a:ext uri="{FF2B5EF4-FFF2-40B4-BE49-F238E27FC236}">
                <a16:creationId xmlns:a16="http://schemas.microsoft.com/office/drawing/2014/main" id="{05B88F0E-2BD6-FB7E-46CB-E76ED17E89C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1181" y="3703096"/>
            <a:ext cx="7754213" cy="249386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FEC5634-3252-7A91-3246-17ED472C36B3}"/>
              </a:ext>
            </a:extLst>
          </p:cNvPr>
          <p:cNvSpPr txBox="1"/>
          <p:nvPr/>
        </p:nvSpPr>
        <p:spPr>
          <a:xfrm>
            <a:off x="0" y="6457890"/>
            <a:ext cx="3048000" cy="400110"/>
          </a:xfrm>
          <a:prstGeom prst="rect">
            <a:avLst/>
          </a:prstGeom>
          <a:noFill/>
        </p:spPr>
        <p:txBody>
          <a:bodyPr wrap="square">
            <a:spAutoFit/>
          </a:bodyPr>
          <a:lstStyle/>
          <a:p>
            <a:r>
              <a:rPr lang="en-US" sz="1000" i="0" u="sng">
                <a:solidFill>
                  <a:srgbClr val="4F5671"/>
                </a:solidFill>
                <a:effectLst/>
                <a:latin typeface="Arial" panose="020B0604020202020204" pitchFamily="34" charset="0"/>
                <a:hlinkClick r:id="rId6"/>
              </a:rPr>
              <a:t>https://doi.org/10.3390/microorganisms12030510</a:t>
            </a:r>
            <a:endParaRPr lang="en-US" sz="1000" i="0" u="sng">
              <a:solidFill>
                <a:srgbClr val="4F5671"/>
              </a:solidFill>
              <a:effectLst/>
              <a:latin typeface="Arial" panose="020B0604020202020204" pitchFamily="34" charset="0"/>
            </a:endParaRPr>
          </a:p>
          <a:p>
            <a:r>
              <a:rPr lang="en-US" sz="1000" i="0" u="sng">
                <a:solidFill>
                  <a:srgbClr val="4F5671"/>
                </a:solidFill>
                <a:effectLst/>
                <a:latin typeface="Arial" panose="020B0604020202020204" pitchFamily="34" charset="0"/>
                <a:hlinkClick r:id="rId7"/>
              </a:rPr>
              <a:t>https://doi.org/10.3390/foods12112140</a:t>
            </a:r>
            <a:endParaRPr lang="en-US" sz="1000"/>
          </a:p>
        </p:txBody>
      </p:sp>
    </p:spTree>
    <p:extLst>
      <p:ext uri="{BB962C8B-B14F-4D97-AF65-F5344CB8AC3E}">
        <p14:creationId xmlns:p14="http://schemas.microsoft.com/office/powerpoint/2010/main" val="1346087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53F8564E-A5E2-2EB1-0400-24209A3A4003}"/>
              </a:ext>
            </a:extLst>
          </p:cNvPr>
          <p:cNvGraphicFramePr>
            <a:graphicFrameLocks noGrp="1"/>
          </p:cNvGraphicFramePr>
          <p:nvPr>
            <p:extLst>
              <p:ext uri="{D42A27DB-BD31-4B8C-83A1-F6EECF244321}">
                <p14:modId xmlns:p14="http://schemas.microsoft.com/office/powerpoint/2010/main" val="3461217577"/>
              </p:ext>
            </p:extLst>
          </p:nvPr>
        </p:nvGraphicFramePr>
        <p:xfrm>
          <a:off x="228600" y="1072213"/>
          <a:ext cx="11734800" cy="5439881"/>
        </p:xfrm>
        <a:graphic>
          <a:graphicData uri="http://schemas.openxmlformats.org/drawingml/2006/table">
            <a:tbl>
              <a:tblPr firstRow="1" bandRow="1"/>
              <a:tblGrid>
                <a:gridCol w="4430996">
                  <a:extLst>
                    <a:ext uri="{9D8B030D-6E8A-4147-A177-3AD203B41FA5}">
                      <a16:colId xmlns:a16="http://schemas.microsoft.com/office/drawing/2014/main" val="2510405488"/>
                    </a:ext>
                  </a:extLst>
                </a:gridCol>
                <a:gridCol w="4468737">
                  <a:extLst>
                    <a:ext uri="{9D8B030D-6E8A-4147-A177-3AD203B41FA5}">
                      <a16:colId xmlns:a16="http://schemas.microsoft.com/office/drawing/2014/main" val="2959835185"/>
                    </a:ext>
                  </a:extLst>
                </a:gridCol>
                <a:gridCol w="2189770">
                  <a:extLst>
                    <a:ext uri="{9D8B030D-6E8A-4147-A177-3AD203B41FA5}">
                      <a16:colId xmlns:a16="http://schemas.microsoft.com/office/drawing/2014/main" val="4108729372"/>
                    </a:ext>
                  </a:extLst>
                </a:gridCol>
                <a:gridCol w="645297">
                  <a:extLst>
                    <a:ext uri="{9D8B030D-6E8A-4147-A177-3AD203B41FA5}">
                      <a16:colId xmlns:a16="http://schemas.microsoft.com/office/drawing/2014/main" val="3639837736"/>
                    </a:ext>
                  </a:extLst>
                </a:gridCol>
              </a:tblGrid>
              <a:tr h="163186">
                <a:tc>
                  <a:txBody>
                    <a:bodyPr/>
                    <a:lstStyle/>
                    <a:p>
                      <a:pPr algn="l"/>
                      <a:r>
                        <a:rPr lang="en-US" sz="1000" b="1">
                          <a:solidFill>
                            <a:schemeClr val="bg1">
                              <a:lumMod val="50000"/>
                            </a:schemeClr>
                          </a:solidFill>
                          <a:effectLst/>
                        </a:rPr>
                        <a:t>Taxa Classification</a:t>
                      </a:r>
                    </a:p>
                  </a:txBody>
                  <a:tcPr marL="7058" marR="7058" marT="10083" marB="5042" anchor="ctr">
                    <a:lnL>
                      <a:noFill/>
                    </a:lnL>
                    <a:lnR>
                      <a:noFill/>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FFFFF"/>
                    </a:solidFill>
                  </a:tcPr>
                </a:tc>
                <a:tc>
                  <a:txBody>
                    <a:bodyPr/>
                    <a:lstStyle/>
                    <a:p>
                      <a:pPr algn="l"/>
                      <a:r>
                        <a:rPr lang="en-US" sz="1000" b="1">
                          <a:solidFill>
                            <a:schemeClr val="bg1">
                              <a:lumMod val="50000"/>
                            </a:schemeClr>
                          </a:solidFill>
                          <a:effectLst/>
                        </a:rPr>
                        <a:t>Gene Identification</a:t>
                      </a:r>
                    </a:p>
                  </a:txBody>
                  <a:tcPr marL="7058" marR="7058" marT="10083" marB="5042" anchor="ctr">
                    <a:lnL>
                      <a:noFill/>
                    </a:lnL>
                    <a:lnR>
                      <a:noFill/>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FFFFF"/>
                    </a:solidFill>
                  </a:tcPr>
                </a:tc>
                <a:tc>
                  <a:txBody>
                    <a:bodyPr/>
                    <a:lstStyle/>
                    <a:p>
                      <a:pPr algn="l"/>
                      <a:r>
                        <a:rPr lang="en-US" sz="1000" b="1">
                          <a:solidFill>
                            <a:schemeClr val="bg1">
                              <a:lumMod val="50000"/>
                            </a:schemeClr>
                          </a:solidFill>
                          <a:effectLst/>
                        </a:rPr>
                        <a:t>Host</a:t>
                      </a:r>
                    </a:p>
                  </a:txBody>
                  <a:tcPr marL="7058" marR="7058" marT="10083" marB="5042" anchor="ctr">
                    <a:lnL>
                      <a:noFill/>
                    </a:lnL>
                    <a:lnR>
                      <a:noFill/>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FFFFF"/>
                    </a:solidFill>
                  </a:tcPr>
                </a:tc>
                <a:tc>
                  <a:txBody>
                    <a:bodyPr/>
                    <a:lstStyle/>
                    <a:p>
                      <a:pPr algn="l"/>
                      <a:r>
                        <a:rPr lang="en-US" sz="1000" b="1">
                          <a:solidFill>
                            <a:schemeClr val="bg1">
                              <a:lumMod val="50000"/>
                            </a:schemeClr>
                          </a:solidFill>
                          <a:effectLst/>
                        </a:rPr>
                        <a:t>Reference</a:t>
                      </a:r>
                    </a:p>
                  </a:txBody>
                  <a:tcPr marL="7058" marR="7058" marT="10083" marB="5042" anchor="ctr">
                    <a:lnL>
                      <a:noFill/>
                    </a:lnL>
                    <a:lnR>
                      <a:noFill/>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FFFFF"/>
                    </a:solidFill>
                  </a:tcPr>
                </a:tc>
                <a:extLst>
                  <a:ext uri="{0D108BD9-81ED-4DB2-BD59-A6C34878D82A}">
                    <a16:rowId xmlns:a16="http://schemas.microsoft.com/office/drawing/2014/main" val="3690938514"/>
                  </a:ext>
                </a:extLst>
              </a:tr>
              <a:tr h="396951">
                <a:tc>
                  <a:txBody>
                    <a:bodyPr/>
                    <a:lstStyle/>
                    <a:p>
                      <a:pPr algn="l"/>
                      <a:r>
                        <a:rPr lang="en-US" sz="1000" b="0">
                          <a:solidFill>
                            <a:schemeClr val="bg1">
                              <a:lumMod val="50000"/>
                            </a:schemeClr>
                          </a:solidFill>
                          <a:effectLst/>
                        </a:rPr>
                        <a:t>Ascomycota, Basidiomycota, Mortierellomycota,</a:t>
                      </a:r>
                      <a:br>
                        <a:rPr lang="en-US" sz="1000" b="0">
                          <a:solidFill>
                            <a:schemeClr val="bg1">
                              <a:lumMod val="50000"/>
                            </a:schemeClr>
                          </a:solidFill>
                          <a:effectLst/>
                        </a:rPr>
                      </a:br>
                      <a:r>
                        <a:rPr lang="en-US" sz="1000" b="0">
                          <a:solidFill>
                            <a:schemeClr val="bg1">
                              <a:lumMod val="50000"/>
                            </a:schemeClr>
                          </a:solidFill>
                          <a:effectLst/>
                        </a:rPr>
                        <a:t>Actinobacteria, Alphaproteobacteria, Bacteriodota, Gammaproteobacteria</a:t>
                      </a:r>
                    </a:p>
                  </a:txBody>
                  <a:tcPr marL="7058" marR="7058" marT="5042" marB="5042" anchor="ctr">
                    <a:lnL>
                      <a:noFill/>
                    </a:lnL>
                    <a:lnR>
                      <a:noFill/>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FFFFF"/>
                    </a:solidFill>
                  </a:tcPr>
                </a:tc>
                <a:tc>
                  <a:txBody>
                    <a:bodyPr/>
                    <a:lstStyle/>
                    <a:p>
                      <a:pPr algn="l"/>
                      <a:r>
                        <a:rPr lang="en-US" sz="1000" b="0">
                          <a:solidFill>
                            <a:schemeClr val="bg1">
                              <a:lumMod val="50000"/>
                            </a:schemeClr>
                          </a:solidFill>
                          <a:effectLst/>
                        </a:rPr>
                        <a:t>Plant pathogen interactions.</a:t>
                      </a:r>
                      <a:br>
                        <a:rPr lang="en-US" sz="1000" b="0">
                          <a:solidFill>
                            <a:schemeClr val="bg1">
                              <a:lumMod val="50000"/>
                            </a:schemeClr>
                          </a:solidFill>
                          <a:effectLst/>
                        </a:rPr>
                      </a:br>
                      <a:r>
                        <a:rPr lang="en-US" sz="1000" b="0">
                          <a:solidFill>
                            <a:schemeClr val="bg1">
                              <a:lumMod val="50000"/>
                            </a:schemeClr>
                          </a:solidFill>
                          <a:effectLst/>
                        </a:rPr>
                        <a:t>3-Indol Acetic Acid (IAA) pathways, tryptophan metabolism, aminobenzoyl-glutamate. ACC deaminase pathway.</a:t>
                      </a:r>
                    </a:p>
                  </a:txBody>
                  <a:tcPr marL="7058" marR="7058" marT="5042" marB="5042" anchor="ctr">
                    <a:lnL>
                      <a:noFill/>
                    </a:lnL>
                    <a:lnR>
                      <a:noFill/>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FFFFF"/>
                    </a:solidFill>
                  </a:tcPr>
                </a:tc>
                <a:tc>
                  <a:txBody>
                    <a:bodyPr/>
                    <a:lstStyle/>
                    <a:p>
                      <a:pPr algn="l"/>
                      <a:r>
                        <a:rPr lang="en-US" sz="1000" b="0">
                          <a:solidFill>
                            <a:schemeClr val="bg1">
                              <a:lumMod val="50000"/>
                            </a:schemeClr>
                          </a:solidFill>
                          <a:effectLst/>
                        </a:rPr>
                        <a:t>Wheat rhizosphere</a:t>
                      </a:r>
                    </a:p>
                  </a:txBody>
                  <a:tcPr marL="7058" marR="7058" marT="5042" marB="5042" anchor="ctr">
                    <a:lnL>
                      <a:noFill/>
                    </a:lnL>
                    <a:lnR>
                      <a:noFill/>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FFFFF"/>
                    </a:solidFill>
                  </a:tcPr>
                </a:tc>
                <a:tc>
                  <a:txBody>
                    <a:bodyPr/>
                    <a:lstStyle/>
                    <a:p>
                      <a:pPr algn="l"/>
                      <a:r>
                        <a:rPr lang="en-US" sz="1000" b="0">
                          <a:solidFill>
                            <a:schemeClr val="bg1">
                              <a:lumMod val="50000"/>
                            </a:schemeClr>
                          </a:solidFill>
                          <a:effectLst/>
                        </a:rPr>
                        <a:t>[</a:t>
                      </a:r>
                      <a:r>
                        <a:rPr lang="en-US" sz="1000" b="1" u="none" strike="noStrike">
                          <a:solidFill>
                            <a:schemeClr val="bg1">
                              <a:lumMod val="50000"/>
                            </a:schemeClr>
                          </a:solidFill>
                          <a:effectLst/>
                          <a:hlinkClick r:id="rId2">
                            <a:extLst>
                              <a:ext uri="{A12FA001-AC4F-418D-AE19-62706E023703}">
                                <ahyp:hlinkClr xmlns:ahyp="http://schemas.microsoft.com/office/drawing/2018/hyperlinkcolor" val="tx"/>
                              </a:ext>
                            </a:extLst>
                          </a:hlinkClick>
                        </a:rPr>
                        <a:t>96</a:t>
                      </a:r>
                      <a:r>
                        <a:rPr lang="en-US" sz="1000" b="0">
                          <a:solidFill>
                            <a:schemeClr val="bg1">
                              <a:lumMod val="50000"/>
                            </a:schemeClr>
                          </a:solidFill>
                          <a:effectLst/>
                        </a:rPr>
                        <a:t>]</a:t>
                      </a:r>
                    </a:p>
                  </a:txBody>
                  <a:tcPr marL="7058" marR="7058" marT="5042" marB="5042" anchor="ctr">
                    <a:lnL>
                      <a:noFill/>
                    </a:lnL>
                    <a:lnR>
                      <a:noFill/>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FFFFF"/>
                    </a:solidFill>
                  </a:tcPr>
                </a:tc>
                <a:extLst>
                  <a:ext uri="{0D108BD9-81ED-4DB2-BD59-A6C34878D82A}">
                    <a16:rowId xmlns:a16="http://schemas.microsoft.com/office/drawing/2014/main" val="1014170726"/>
                  </a:ext>
                </a:extLst>
              </a:tr>
              <a:tr h="396951">
                <a:tc>
                  <a:txBody>
                    <a:bodyPr/>
                    <a:lstStyle/>
                    <a:p>
                      <a:pPr algn="l"/>
                      <a:r>
                        <a:rPr lang="en-US" sz="1000" b="0">
                          <a:solidFill>
                            <a:schemeClr val="bg1">
                              <a:lumMod val="50000"/>
                            </a:schemeClr>
                          </a:solidFill>
                          <a:effectLst/>
                        </a:rPr>
                        <a:t>Actinobacteria, Chloroflexi, Cyanobacteria, Firmicutes, Bacteroidetes, Proteobacteria, Acidobacteria, Gemmatimonadetes, Nitrospirae, Planctomycetes, Tenericutes, TM7</a:t>
                      </a:r>
                    </a:p>
                  </a:txBody>
                  <a:tcPr marL="7058" marR="7058" marT="5042" marB="5042" anchor="ctr">
                    <a:lnL>
                      <a:noFill/>
                    </a:lnL>
                    <a:lnR>
                      <a:noFill/>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9F9F9"/>
                    </a:solidFill>
                  </a:tcPr>
                </a:tc>
                <a:tc>
                  <a:txBody>
                    <a:bodyPr/>
                    <a:lstStyle/>
                    <a:p>
                      <a:pPr algn="l"/>
                      <a:r>
                        <a:rPr lang="en-US" sz="1000" b="0">
                          <a:solidFill>
                            <a:schemeClr val="bg1">
                              <a:lumMod val="50000"/>
                            </a:schemeClr>
                          </a:solidFill>
                          <a:effectLst/>
                        </a:rPr>
                        <a:t>Iron metabolism.</a:t>
                      </a:r>
                      <a:br>
                        <a:rPr lang="en-US" sz="1000" b="0">
                          <a:solidFill>
                            <a:schemeClr val="bg1">
                              <a:lumMod val="50000"/>
                            </a:schemeClr>
                          </a:solidFill>
                          <a:effectLst/>
                        </a:rPr>
                      </a:br>
                      <a:r>
                        <a:rPr lang="en-US" sz="1000" b="0">
                          <a:solidFill>
                            <a:schemeClr val="bg1">
                              <a:lumMod val="50000"/>
                            </a:schemeClr>
                          </a:solidFill>
                          <a:effectLst/>
                        </a:rPr>
                        <a:t>Ferritin1, Oxoglutarate/iron-dependent oxygenase</a:t>
                      </a:r>
                      <a:br>
                        <a:rPr lang="en-US" sz="1000" b="0">
                          <a:solidFill>
                            <a:schemeClr val="bg1">
                              <a:lumMod val="50000"/>
                            </a:schemeClr>
                          </a:solidFill>
                          <a:effectLst/>
                        </a:rPr>
                      </a:br>
                      <a:r>
                        <a:rPr lang="en-US" sz="1000" b="0">
                          <a:solidFill>
                            <a:schemeClr val="bg1">
                              <a:lumMod val="50000"/>
                            </a:schemeClr>
                          </a:solidFill>
                          <a:effectLst/>
                        </a:rPr>
                        <a:t>Stabilizer of iron transporter SufD/Polynucleotidyl transferase.</a:t>
                      </a:r>
                    </a:p>
                  </a:txBody>
                  <a:tcPr marL="7058" marR="7058" marT="5042" marB="5042" anchor="ctr">
                    <a:lnL>
                      <a:noFill/>
                    </a:lnL>
                    <a:lnR>
                      <a:noFill/>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9F9F9"/>
                    </a:solidFill>
                  </a:tcPr>
                </a:tc>
                <a:tc>
                  <a:txBody>
                    <a:bodyPr/>
                    <a:lstStyle/>
                    <a:p>
                      <a:pPr algn="l"/>
                      <a:r>
                        <a:rPr lang="en-US" sz="1000" b="0">
                          <a:solidFill>
                            <a:schemeClr val="bg1">
                              <a:lumMod val="50000"/>
                            </a:schemeClr>
                          </a:solidFill>
                          <a:effectLst/>
                        </a:rPr>
                        <a:t>Maize rhizosphere</a:t>
                      </a:r>
                    </a:p>
                  </a:txBody>
                  <a:tcPr marL="7058" marR="7058" marT="5042" marB="5042" anchor="ctr">
                    <a:lnL>
                      <a:noFill/>
                    </a:lnL>
                    <a:lnR>
                      <a:noFill/>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9F9F9"/>
                    </a:solidFill>
                  </a:tcPr>
                </a:tc>
                <a:tc>
                  <a:txBody>
                    <a:bodyPr/>
                    <a:lstStyle/>
                    <a:p>
                      <a:pPr algn="l"/>
                      <a:r>
                        <a:rPr lang="en-US" sz="1000" b="0">
                          <a:solidFill>
                            <a:schemeClr val="bg1">
                              <a:lumMod val="50000"/>
                            </a:schemeClr>
                          </a:solidFill>
                          <a:effectLst/>
                        </a:rPr>
                        <a:t>[</a:t>
                      </a:r>
                      <a:r>
                        <a:rPr lang="en-US" sz="1000" b="1" u="none" strike="noStrike">
                          <a:solidFill>
                            <a:schemeClr val="bg1">
                              <a:lumMod val="50000"/>
                            </a:schemeClr>
                          </a:solidFill>
                          <a:effectLst/>
                          <a:hlinkClick r:id="rId3">
                            <a:extLst>
                              <a:ext uri="{A12FA001-AC4F-418D-AE19-62706E023703}">
                                <ahyp:hlinkClr xmlns:ahyp="http://schemas.microsoft.com/office/drawing/2018/hyperlinkcolor" val="tx"/>
                              </a:ext>
                            </a:extLst>
                          </a:hlinkClick>
                        </a:rPr>
                        <a:t>97</a:t>
                      </a:r>
                      <a:r>
                        <a:rPr lang="en-US" sz="1000" b="0">
                          <a:solidFill>
                            <a:schemeClr val="bg1">
                              <a:lumMod val="50000"/>
                            </a:schemeClr>
                          </a:solidFill>
                          <a:effectLst/>
                        </a:rPr>
                        <a:t>]</a:t>
                      </a:r>
                    </a:p>
                  </a:txBody>
                  <a:tcPr marL="7058" marR="7058" marT="5042" marB="5042" anchor="ctr">
                    <a:lnL>
                      <a:noFill/>
                    </a:lnL>
                    <a:lnR>
                      <a:noFill/>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9F9F9"/>
                    </a:solidFill>
                  </a:tcPr>
                </a:tc>
                <a:extLst>
                  <a:ext uri="{0D108BD9-81ED-4DB2-BD59-A6C34878D82A}">
                    <a16:rowId xmlns:a16="http://schemas.microsoft.com/office/drawing/2014/main" val="3787152661"/>
                  </a:ext>
                </a:extLst>
              </a:tr>
              <a:tr h="516354">
                <a:tc>
                  <a:txBody>
                    <a:bodyPr/>
                    <a:lstStyle/>
                    <a:p>
                      <a:pPr algn="l"/>
                      <a:r>
                        <a:rPr lang="en-US" sz="1000" b="0">
                          <a:solidFill>
                            <a:schemeClr val="bg1">
                              <a:lumMod val="50000"/>
                            </a:schemeClr>
                          </a:solidFill>
                          <a:effectLst/>
                        </a:rPr>
                        <a:t>Plant growth promoting taxa.</a:t>
                      </a:r>
                      <a:br>
                        <a:rPr lang="en-US" sz="1000" b="0">
                          <a:solidFill>
                            <a:schemeClr val="bg1">
                              <a:lumMod val="50000"/>
                            </a:schemeClr>
                          </a:solidFill>
                          <a:effectLst/>
                        </a:rPr>
                      </a:br>
                      <a:r>
                        <a:rPr lang="en-US" sz="1000" b="0">
                          <a:solidFill>
                            <a:schemeClr val="bg1">
                              <a:lumMod val="50000"/>
                            </a:schemeClr>
                          </a:solidFill>
                          <a:effectLst/>
                        </a:rPr>
                        <a:t>Planctomycetes, Bacteroidetes, Verrucomicrobia, Cyanobacteria, Gemmatimonadetes, Chloroflexi, and Firmicute</a:t>
                      </a:r>
                    </a:p>
                  </a:txBody>
                  <a:tcPr marL="7058" marR="7058" marT="5042" marB="5042" anchor="ctr">
                    <a:lnL>
                      <a:noFill/>
                    </a:lnL>
                    <a:lnR>
                      <a:noFill/>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FFFFF"/>
                    </a:solidFill>
                  </a:tcPr>
                </a:tc>
                <a:tc>
                  <a:txBody>
                    <a:bodyPr/>
                    <a:lstStyle/>
                    <a:p>
                      <a:pPr algn="l"/>
                      <a:r>
                        <a:rPr lang="en-US" sz="1000" b="0">
                          <a:solidFill>
                            <a:schemeClr val="bg1">
                              <a:lumMod val="50000"/>
                            </a:schemeClr>
                          </a:solidFill>
                          <a:effectLst/>
                        </a:rPr>
                        <a:t>Genes mitigating salt stress.</a:t>
                      </a:r>
                      <a:br>
                        <a:rPr lang="en-US" sz="1000" b="0">
                          <a:solidFill>
                            <a:schemeClr val="bg1">
                              <a:lumMod val="50000"/>
                            </a:schemeClr>
                          </a:solidFill>
                          <a:effectLst/>
                        </a:rPr>
                      </a:br>
                      <a:r>
                        <a:rPr lang="en-US" sz="1000" b="0">
                          <a:solidFill>
                            <a:schemeClr val="bg1">
                              <a:lumMod val="50000"/>
                            </a:schemeClr>
                          </a:solidFill>
                          <a:effectLst/>
                        </a:rPr>
                        <a:t>Sulfur and glutathione metabolism bacterial chemotaxis, Sulfate reduction (</a:t>
                      </a:r>
                      <a:r>
                        <a:rPr lang="en-US" sz="1000" b="0" i="1">
                          <a:solidFill>
                            <a:schemeClr val="bg1">
                              <a:lumMod val="50000"/>
                            </a:schemeClr>
                          </a:solidFill>
                          <a:effectLst/>
                        </a:rPr>
                        <a:t>cysNC</a:t>
                      </a:r>
                      <a:r>
                        <a:rPr lang="en-US" sz="1000" b="0">
                          <a:solidFill>
                            <a:schemeClr val="bg1">
                              <a:lumMod val="50000"/>
                            </a:schemeClr>
                          </a:solidFill>
                          <a:effectLst/>
                        </a:rPr>
                        <a:t>, </a:t>
                      </a:r>
                      <a:r>
                        <a:rPr lang="en-US" sz="1000" b="0" i="1">
                          <a:solidFill>
                            <a:schemeClr val="bg1">
                              <a:lumMod val="50000"/>
                            </a:schemeClr>
                          </a:solidFill>
                          <a:effectLst/>
                        </a:rPr>
                        <a:t>cysQ</a:t>
                      </a:r>
                      <a:r>
                        <a:rPr lang="en-US" sz="1000" b="0">
                          <a:solidFill>
                            <a:schemeClr val="bg1">
                              <a:lumMod val="50000"/>
                            </a:schemeClr>
                          </a:solidFill>
                          <a:effectLst/>
                        </a:rPr>
                        <a:t>, </a:t>
                      </a:r>
                      <a:r>
                        <a:rPr lang="en-US" sz="1000" b="0" i="1">
                          <a:solidFill>
                            <a:schemeClr val="bg1">
                              <a:lumMod val="50000"/>
                            </a:schemeClr>
                          </a:solidFill>
                          <a:effectLst/>
                        </a:rPr>
                        <a:t>sat</a:t>
                      </a:r>
                      <a:r>
                        <a:rPr lang="en-US" sz="1000" b="0">
                          <a:solidFill>
                            <a:schemeClr val="bg1">
                              <a:lumMod val="50000"/>
                            </a:schemeClr>
                          </a:solidFill>
                          <a:effectLst/>
                        </a:rPr>
                        <a:t>, and </a:t>
                      </a:r>
                      <a:r>
                        <a:rPr lang="en-US" sz="1000" b="0" i="1">
                          <a:solidFill>
                            <a:schemeClr val="bg1">
                              <a:lumMod val="50000"/>
                            </a:schemeClr>
                          </a:solidFill>
                          <a:effectLst/>
                        </a:rPr>
                        <a:t>sir</a:t>
                      </a:r>
                      <a:r>
                        <a:rPr lang="en-US" sz="1000" b="0">
                          <a:solidFill>
                            <a:schemeClr val="bg1">
                              <a:lumMod val="50000"/>
                            </a:schemeClr>
                          </a:solidFill>
                          <a:effectLst/>
                        </a:rPr>
                        <a:t>), sulfur reduction (</a:t>
                      </a:r>
                      <a:r>
                        <a:rPr lang="en-US" sz="1000" b="0" i="1">
                          <a:solidFill>
                            <a:schemeClr val="bg1">
                              <a:lumMod val="50000"/>
                            </a:schemeClr>
                          </a:solidFill>
                          <a:effectLst/>
                        </a:rPr>
                        <a:t>fsr</a:t>
                      </a:r>
                      <a:r>
                        <a:rPr lang="en-US" sz="1000" b="0">
                          <a:solidFill>
                            <a:schemeClr val="bg1">
                              <a:lumMod val="50000"/>
                            </a:schemeClr>
                          </a:solidFill>
                          <a:effectLst/>
                        </a:rPr>
                        <a:t>), SOX systems (</a:t>
                      </a:r>
                      <a:r>
                        <a:rPr lang="en-US" sz="1000" b="0" i="1">
                          <a:solidFill>
                            <a:schemeClr val="bg1">
                              <a:lumMod val="50000"/>
                            </a:schemeClr>
                          </a:solidFill>
                          <a:effectLst/>
                        </a:rPr>
                        <a:t>soxB</a:t>
                      </a:r>
                      <a:r>
                        <a:rPr lang="en-US" sz="1000" b="0">
                          <a:solidFill>
                            <a:schemeClr val="bg1">
                              <a:lumMod val="50000"/>
                            </a:schemeClr>
                          </a:solidFill>
                          <a:effectLst/>
                        </a:rPr>
                        <a:t>), sulfur oxidation (</a:t>
                      </a:r>
                      <a:r>
                        <a:rPr lang="en-US" sz="1000" b="0" i="1">
                          <a:solidFill>
                            <a:schemeClr val="bg1">
                              <a:lumMod val="50000"/>
                            </a:schemeClr>
                          </a:solidFill>
                          <a:effectLst/>
                        </a:rPr>
                        <a:t>sqr</a:t>
                      </a:r>
                      <a:r>
                        <a:rPr lang="en-US" sz="1000" b="0">
                          <a:solidFill>
                            <a:schemeClr val="bg1">
                              <a:lumMod val="50000"/>
                            </a:schemeClr>
                          </a:solidFill>
                          <a:effectLst/>
                        </a:rPr>
                        <a:t>), organic sulfur transformation (</a:t>
                      </a:r>
                      <a:r>
                        <a:rPr lang="en-US" sz="1000" b="0" i="1">
                          <a:solidFill>
                            <a:schemeClr val="bg1">
                              <a:lumMod val="50000"/>
                            </a:schemeClr>
                          </a:solidFill>
                          <a:effectLst/>
                        </a:rPr>
                        <a:t>tpa</a:t>
                      </a:r>
                      <a:r>
                        <a:rPr lang="en-US" sz="1000" b="0">
                          <a:solidFill>
                            <a:schemeClr val="bg1">
                              <a:lumMod val="50000"/>
                            </a:schemeClr>
                          </a:solidFill>
                          <a:effectLst/>
                        </a:rPr>
                        <a:t>, </a:t>
                      </a:r>
                      <a:r>
                        <a:rPr lang="en-US" sz="1000" b="0" i="1">
                          <a:solidFill>
                            <a:schemeClr val="bg1">
                              <a:lumMod val="50000"/>
                            </a:schemeClr>
                          </a:solidFill>
                          <a:effectLst/>
                        </a:rPr>
                        <a:t>mdh</a:t>
                      </a:r>
                      <a:r>
                        <a:rPr lang="en-US" sz="1000" b="0">
                          <a:solidFill>
                            <a:schemeClr val="bg1">
                              <a:lumMod val="50000"/>
                            </a:schemeClr>
                          </a:solidFill>
                          <a:effectLst/>
                        </a:rPr>
                        <a:t>, </a:t>
                      </a:r>
                      <a:r>
                        <a:rPr lang="en-US" sz="1000" b="0" i="1">
                          <a:solidFill>
                            <a:schemeClr val="bg1">
                              <a:lumMod val="50000"/>
                            </a:schemeClr>
                          </a:solidFill>
                          <a:effectLst/>
                        </a:rPr>
                        <a:t>gdh</a:t>
                      </a:r>
                      <a:r>
                        <a:rPr lang="en-US" sz="1000" b="0">
                          <a:solidFill>
                            <a:schemeClr val="bg1">
                              <a:lumMod val="50000"/>
                            </a:schemeClr>
                          </a:solidFill>
                          <a:effectLst/>
                        </a:rPr>
                        <a:t>, and </a:t>
                      </a:r>
                      <a:r>
                        <a:rPr lang="en-US" sz="1000" b="0" i="1">
                          <a:solidFill>
                            <a:schemeClr val="bg1">
                              <a:lumMod val="50000"/>
                            </a:schemeClr>
                          </a:solidFill>
                          <a:effectLst/>
                        </a:rPr>
                        <a:t>betC</a:t>
                      </a:r>
                      <a:r>
                        <a:rPr lang="en-US" sz="1000" b="0">
                          <a:solidFill>
                            <a:schemeClr val="bg1">
                              <a:lumMod val="50000"/>
                            </a:schemeClr>
                          </a:solidFill>
                          <a:effectLst/>
                        </a:rPr>
                        <a:t>).</a:t>
                      </a:r>
                    </a:p>
                  </a:txBody>
                  <a:tcPr marL="7058" marR="7058" marT="5042" marB="5042" anchor="ctr">
                    <a:lnL>
                      <a:noFill/>
                    </a:lnL>
                    <a:lnR>
                      <a:noFill/>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FFFFF"/>
                    </a:solidFill>
                  </a:tcPr>
                </a:tc>
                <a:tc>
                  <a:txBody>
                    <a:bodyPr/>
                    <a:lstStyle/>
                    <a:p>
                      <a:pPr algn="l"/>
                      <a:r>
                        <a:rPr lang="en-US" sz="1000" b="0">
                          <a:solidFill>
                            <a:schemeClr val="bg1">
                              <a:lumMod val="50000"/>
                            </a:schemeClr>
                          </a:solidFill>
                          <a:effectLst/>
                        </a:rPr>
                        <a:t>Grapevine rhizosphere</a:t>
                      </a:r>
                    </a:p>
                  </a:txBody>
                  <a:tcPr marL="7058" marR="7058" marT="5042" marB="5042" anchor="ctr">
                    <a:lnL>
                      <a:noFill/>
                    </a:lnL>
                    <a:lnR>
                      <a:noFill/>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FFFFF"/>
                    </a:solidFill>
                  </a:tcPr>
                </a:tc>
                <a:tc>
                  <a:txBody>
                    <a:bodyPr/>
                    <a:lstStyle/>
                    <a:p>
                      <a:pPr algn="l"/>
                      <a:r>
                        <a:rPr lang="en-US" sz="1000" b="0">
                          <a:solidFill>
                            <a:schemeClr val="bg1">
                              <a:lumMod val="50000"/>
                            </a:schemeClr>
                          </a:solidFill>
                          <a:effectLst/>
                        </a:rPr>
                        <a:t>[</a:t>
                      </a:r>
                      <a:r>
                        <a:rPr lang="en-US" sz="1000" b="1" u="none" strike="noStrike">
                          <a:solidFill>
                            <a:schemeClr val="bg1">
                              <a:lumMod val="50000"/>
                            </a:schemeClr>
                          </a:solidFill>
                          <a:effectLst/>
                          <a:hlinkClick r:id="rId4">
                            <a:extLst>
                              <a:ext uri="{A12FA001-AC4F-418D-AE19-62706E023703}">
                                <ahyp:hlinkClr xmlns:ahyp="http://schemas.microsoft.com/office/drawing/2018/hyperlinkcolor" val="tx"/>
                              </a:ext>
                            </a:extLst>
                          </a:hlinkClick>
                        </a:rPr>
                        <a:t>98</a:t>
                      </a:r>
                      <a:r>
                        <a:rPr lang="en-US" sz="1000" b="0">
                          <a:solidFill>
                            <a:schemeClr val="bg1">
                              <a:lumMod val="50000"/>
                            </a:schemeClr>
                          </a:solidFill>
                          <a:effectLst/>
                        </a:rPr>
                        <a:t>]</a:t>
                      </a:r>
                    </a:p>
                  </a:txBody>
                  <a:tcPr marL="7058" marR="7058" marT="5042" marB="5042" anchor="ctr">
                    <a:lnL>
                      <a:noFill/>
                    </a:lnL>
                    <a:lnR>
                      <a:noFill/>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FFFFF"/>
                    </a:solidFill>
                  </a:tcPr>
                </a:tc>
                <a:extLst>
                  <a:ext uri="{0D108BD9-81ED-4DB2-BD59-A6C34878D82A}">
                    <a16:rowId xmlns:a16="http://schemas.microsoft.com/office/drawing/2014/main" val="4170887145"/>
                  </a:ext>
                </a:extLst>
              </a:tr>
              <a:tr h="396951">
                <a:tc>
                  <a:txBody>
                    <a:bodyPr/>
                    <a:lstStyle/>
                    <a:p>
                      <a:pPr algn="l"/>
                      <a:r>
                        <a:rPr lang="en-US" sz="1000" b="0" i="1">
                          <a:solidFill>
                            <a:schemeClr val="bg1">
                              <a:lumMod val="50000"/>
                            </a:schemeClr>
                          </a:solidFill>
                          <a:effectLst/>
                        </a:rPr>
                        <a:t>Streptomyces renae</a:t>
                      </a:r>
                      <a:r>
                        <a:rPr lang="en-US" sz="1000" b="0">
                          <a:solidFill>
                            <a:schemeClr val="bg1">
                              <a:lumMod val="50000"/>
                            </a:schemeClr>
                          </a:solidFill>
                          <a:effectLst/>
                        </a:rPr>
                        <a:t>, </a:t>
                      </a:r>
                      <a:r>
                        <a:rPr lang="en-US" sz="1000" b="0" i="1">
                          <a:solidFill>
                            <a:schemeClr val="bg1">
                              <a:lumMod val="50000"/>
                            </a:schemeClr>
                          </a:solidFill>
                          <a:effectLst/>
                        </a:rPr>
                        <a:t>Streptomyces flavovariabilis</a:t>
                      </a:r>
                      <a:r>
                        <a:rPr lang="en-US" sz="1000" b="0">
                          <a:solidFill>
                            <a:schemeClr val="bg1">
                              <a:lumMod val="50000"/>
                            </a:schemeClr>
                          </a:solidFill>
                          <a:effectLst/>
                        </a:rPr>
                        <a:t>, </a:t>
                      </a:r>
                      <a:r>
                        <a:rPr lang="en-US" sz="1000" b="0" i="1">
                          <a:solidFill>
                            <a:schemeClr val="bg1">
                              <a:lumMod val="50000"/>
                            </a:schemeClr>
                          </a:solidFill>
                          <a:effectLst/>
                        </a:rPr>
                        <a:t>Streptomyces variegatus</a:t>
                      </a:r>
                      <a:r>
                        <a:rPr lang="en-US" sz="1000" b="0">
                          <a:solidFill>
                            <a:schemeClr val="bg1">
                              <a:lumMod val="50000"/>
                            </a:schemeClr>
                          </a:solidFill>
                          <a:effectLst/>
                        </a:rPr>
                        <a:t>, </a:t>
                      </a:r>
                      <a:r>
                        <a:rPr lang="en-US" sz="1000" b="0" i="1">
                          <a:solidFill>
                            <a:schemeClr val="bg1">
                              <a:lumMod val="50000"/>
                            </a:schemeClr>
                          </a:solidFill>
                          <a:effectLst/>
                        </a:rPr>
                        <a:t>Streptomyces chartreusis</a:t>
                      </a:r>
                      <a:r>
                        <a:rPr lang="en-US" sz="1000" b="0">
                          <a:solidFill>
                            <a:schemeClr val="bg1">
                              <a:lumMod val="50000"/>
                            </a:schemeClr>
                          </a:solidFill>
                          <a:effectLst/>
                        </a:rPr>
                        <a:t> and</a:t>
                      </a:r>
                      <a:br>
                        <a:rPr lang="en-US" sz="1000" b="0">
                          <a:solidFill>
                            <a:schemeClr val="bg1">
                              <a:lumMod val="50000"/>
                            </a:schemeClr>
                          </a:solidFill>
                          <a:effectLst/>
                        </a:rPr>
                      </a:br>
                      <a:r>
                        <a:rPr lang="en-US" sz="1000" b="0" i="1">
                          <a:solidFill>
                            <a:schemeClr val="bg1">
                              <a:lumMod val="50000"/>
                            </a:schemeClr>
                          </a:solidFill>
                          <a:effectLst/>
                        </a:rPr>
                        <a:t>Streptomyces cellvibrio</a:t>
                      </a:r>
                      <a:endParaRPr lang="en-US" sz="1000" b="0">
                        <a:solidFill>
                          <a:schemeClr val="bg1">
                            <a:lumMod val="50000"/>
                          </a:schemeClr>
                        </a:solidFill>
                        <a:effectLst/>
                      </a:endParaRPr>
                    </a:p>
                  </a:txBody>
                  <a:tcPr marL="7058" marR="7058" marT="5042" marB="5042" anchor="ctr">
                    <a:lnL>
                      <a:noFill/>
                    </a:lnL>
                    <a:lnR>
                      <a:noFill/>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9F9F9"/>
                    </a:solidFill>
                  </a:tcPr>
                </a:tc>
                <a:tc>
                  <a:txBody>
                    <a:bodyPr/>
                    <a:lstStyle/>
                    <a:p>
                      <a:pPr algn="l"/>
                      <a:r>
                        <a:rPr lang="en-US" sz="1000" b="0">
                          <a:solidFill>
                            <a:schemeClr val="bg1">
                              <a:lumMod val="50000"/>
                            </a:schemeClr>
                          </a:solidFill>
                          <a:effectLst/>
                        </a:rPr>
                        <a:t>Genes for metabolism of plant polysaccharides, iron, sulfur, trehalose, and vitamins, </a:t>
                      </a:r>
                      <a:r>
                        <a:rPr lang="el-GR" sz="1000" b="0">
                          <a:solidFill>
                            <a:schemeClr val="bg1">
                              <a:lumMod val="50000"/>
                            </a:schemeClr>
                          </a:solidFill>
                          <a:effectLst/>
                        </a:rPr>
                        <a:t>β-</a:t>
                      </a:r>
                      <a:r>
                        <a:rPr lang="en-US" sz="1000" b="0">
                          <a:solidFill>
                            <a:schemeClr val="bg1">
                              <a:lumMod val="50000"/>
                            </a:schemeClr>
                          </a:solidFill>
                          <a:effectLst/>
                        </a:rPr>
                        <a:t>glucosidase Cellulose-hydrolyzing</a:t>
                      </a:r>
                      <a:br>
                        <a:rPr lang="en-US" sz="1000" b="0">
                          <a:solidFill>
                            <a:schemeClr val="bg1">
                              <a:lumMod val="50000"/>
                            </a:schemeClr>
                          </a:solidFill>
                          <a:effectLst/>
                        </a:rPr>
                      </a:br>
                      <a:r>
                        <a:rPr lang="en-US" sz="1000" b="0">
                          <a:solidFill>
                            <a:schemeClr val="bg1">
                              <a:lumMod val="50000"/>
                            </a:schemeClr>
                          </a:solidFill>
                          <a:effectLst/>
                        </a:rPr>
                        <a:t>enzyme.</a:t>
                      </a:r>
                    </a:p>
                  </a:txBody>
                  <a:tcPr marL="7058" marR="7058" marT="5042" marB="5042" anchor="ctr">
                    <a:lnL>
                      <a:noFill/>
                    </a:lnL>
                    <a:lnR>
                      <a:noFill/>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9F9F9"/>
                    </a:solidFill>
                  </a:tcPr>
                </a:tc>
                <a:tc>
                  <a:txBody>
                    <a:bodyPr/>
                    <a:lstStyle/>
                    <a:p>
                      <a:pPr algn="l"/>
                      <a:r>
                        <a:rPr lang="en-US" sz="1000" b="0">
                          <a:solidFill>
                            <a:schemeClr val="bg1">
                              <a:lumMod val="50000"/>
                            </a:schemeClr>
                          </a:solidFill>
                          <a:effectLst/>
                        </a:rPr>
                        <a:t>Tomato rhizosphere</a:t>
                      </a:r>
                    </a:p>
                  </a:txBody>
                  <a:tcPr marL="7058" marR="7058" marT="5042" marB="5042" anchor="ctr">
                    <a:lnL>
                      <a:noFill/>
                    </a:lnL>
                    <a:lnR>
                      <a:noFill/>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9F9F9"/>
                    </a:solidFill>
                  </a:tcPr>
                </a:tc>
                <a:tc>
                  <a:txBody>
                    <a:bodyPr/>
                    <a:lstStyle/>
                    <a:p>
                      <a:pPr algn="l"/>
                      <a:r>
                        <a:rPr lang="en-US" sz="1000" b="0">
                          <a:solidFill>
                            <a:schemeClr val="bg1">
                              <a:lumMod val="50000"/>
                            </a:schemeClr>
                          </a:solidFill>
                          <a:effectLst/>
                        </a:rPr>
                        <a:t>[</a:t>
                      </a:r>
                      <a:r>
                        <a:rPr lang="en-US" sz="1000" b="1" u="none" strike="noStrike">
                          <a:solidFill>
                            <a:schemeClr val="bg1">
                              <a:lumMod val="50000"/>
                            </a:schemeClr>
                          </a:solidFill>
                          <a:effectLst/>
                          <a:hlinkClick r:id="rId5">
                            <a:extLst>
                              <a:ext uri="{A12FA001-AC4F-418D-AE19-62706E023703}">
                                <ahyp:hlinkClr xmlns:ahyp="http://schemas.microsoft.com/office/drawing/2018/hyperlinkcolor" val="tx"/>
                              </a:ext>
                            </a:extLst>
                          </a:hlinkClick>
                        </a:rPr>
                        <a:t>99</a:t>
                      </a:r>
                      <a:r>
                        <a:rPr lang="en-US" sz="1000" b="0">
                          <a:solidFill>
                            <a:schemeClr val="bg1">
                              <a:lumMod val="50000"/>
                            </a:schemeClr>
                          </a:solidFill>
                          <a:effectLst/>
                        </a:rPr>
                        <a:t>]</a:t>
                      </a:r>
                    </a:p>
                  </a:txBody>
                  <a:tcPr marL="7058" marR="7058" marT="5042" marB="5042" anchor="ctr">
                    <a:lnL>
                      <a:noFill/>
                    </a:lnL>
                    <a:lnR>
                      <a:noFill/>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9F9F9"/>
                    </a:solidFill>
                  </a:tcPr>
                </a:tc>
                <a:extLst>
                  <a:ext uri="{0D108BD9-81ED-4DB2-BD59-A6C34878D82A}">
                    <a16:rowId xmlns:a16="http://schemas.microsoft.com/office/drawing/2014/main" val="1135129428"/>
                  </a:ext>
                </a:extLst>
              </a:tr>
              <a:tr h="755161">
                <a:tc>
                  <a:txBody>
                    <a:bodyPr/>
                    <a:lstStyle/>
                    <a:p>
                      <a:pPr algn="l"/>
                      <a:r>
                        <a:rPr lang="en-US" sz="1000" b="0">
                          <a:solidFill>
                            <a:schemeClr val="bg1">
                              <a:lumMod val="50000"/>
                            </a:schemeClr>
                          </a:solidFill>
                          <a:effectLst/>
                        </a:rPr>
                        <a:t>Actinomycetia, Anaerolineae, Chloroflexia, and Nitrospira</a:t>
                      </a:r>
                    </a:p>
                  </a:txBody>
                  <a:tcPr marL="7058" marR="7058" marT="5042" marB="5042" anchor="ctr">
                    <a:lnL>
                      <a:noFill/>
                    </a:lnL>
                    <a:lnR>
                      <a:noFill/>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FFFFF"/>
                    </a:solidFill>
                  </a:tcPr>
                </a:tc>
                <a:tc>
                  <a:txBody>
                    <a:bodyPr/>
                    <a:lstStyle/>
                    <a:p>
                      <a:pPr algn="l"/>
                      <a:r>
                        <a:rPr lang="en-US" sz="1000" b="0">
                          <a:solidFill>
                            <a:schemeClr val="bg1">
                              <a:lumMod val="50000"/>
                            </a:schemeClr>
                          </a:solidFill>
                          <a:effectLst/>
                        </a:rPr>
                        <a:t>Catalyzation of the transfer of oligosaccharides, dentification, nitrification, nitrate reduction genes,</a:t>
                      </a:r>
                      <a:br>
                        <a:rPr lang="en-US" sz="1000" b="0">
                          <a:solidFill>
                            <a:schemeClr val="bg1">
                              <a:lumMod val="50000"/>
                            </a:schemeClr>
                          </a:solidFill>
                          <a:effectLst/>
                        </a:rPr>
                      </a:br>
                      <a:r>
                        <a:rPr lang="en-US" sz="1000" b="0" i="1">
                          <a:solidFill>
                            <a:schemeClr val="bg1">
                              <a:lumMod val="50000"/>
                            </a:schemeClr>
                          </a:solidFill>
                          <a:effectLst/>
                        </a:rPr>
                        <a:t>ureB</a:t>
                      </a:r>
                      <a:r>
                        <a:rPr lang="en-US" sz="1000" b="0">
                          <a:solidFill>
                            <a:schemeClr val="bg1">
                              <a:lumMod val="50000"/>
                            </a:schemeClr>
                          </a:solidFill>
                          <a:effectLst/>
                        </a:rPr>
                        <a:t>, </a:t>
                      </a:r>
                      <a:r>
                        <a:rPr lang="en-US" sz="1000" b="0" i="1">
                          <a:solidFill>
                            <a:schemeClr val="bg1">
                              <a:lumMod val="50000"/>
                            </a:schemeClr>
                          </a:solidFill>
                          <a:effectLst/>
                        </a:rPr>
                        <a:t>ureA</a:t>
                      </a:r>
                      <a:r>
                        <a:rPr lang="en-US" sz="1000" b="0">
                          <a:solidFill>
                            <a:schemeClr val="bg1">
                              <a:lumMod val="50000"/>
                            </a:schemeClr>
                          </a:solidFill>
                          <a:effectLst/>
                        </a:rPr>
                        <a:t>, </a:t>
                      </a:r>
                      <a:r>
                        <a:rPr lang="en-US" sz="1000" b="0" i="1">
                          <a:solidFill>
                            <a:schemeClr val="bg1">
                              <a:lumMod val="50000"/>
                            </a:schemeClr>
                          </a:solidFill>
                          <a:effectLst/>
                        </a:rPr>
                        <a:t>glnA</a:t>
                      </a:r>
                      <a:r>
                        <a:rPr lang="en-US" sz="1000" b="0">
                          <a:solidFill>
                            <a:schemeClr val="bg1">
                              <a:lumMod val="50000"/>
                            </a:schemeClr>
                          </a:solidFill>
                          <a:effectLst/>
                        </a:rPr>
                        <a:t>, </a:t>
                      </a:r>
                      <a:r>
                        <a:rPr lang="en-US" sz="1000" b="0" i="1">
                          <a:solidFill>
                            <a:schemeClr val="bg1">
                              <a:lumMod val="50000"/>
                            </a:schemeClr>
                          </a:solidFill>
                          <a:effectLst/>
                        </a:rPr>
                        <a:t>nxrB</a:t>
                      </a:r>
                      <a:r>
                        <a:rPr lang="en-US" sz="1000" b="0">
                          <a:solidFill>
                            <a:schemeClr val="bg1">
                              <a:lumMod val="50000"/>
                            </a:schemeClr>
                          </a:solidFill>
                          <a:effectLst/>
                        </a:rPr>
                        <a:t>, </a:t>
                      </a:r>
                      <a:r>
                        <a:rPr lang="en-US" sz="1000" b="0" i="1">
                          <a:solidFill>
                            <a:schemeClr val="bg1">
                              <a:lumMod val="50000"/>
                            </a:schemeClr>
                          </a:solidFill>
                          <a:effectLst/>
                        </a:rPr>
                        <a:t>amoA_A</a:t>
                      </a:r>
                      <a:r>
                        <a:rPr lang="en-US" sz="1000" b="0">
                          <a:solidFill>
                            <a:schemeClr val="bg1">
                              <a:lumMod val="50000"/>
                            </a:schemeClr>
                          </a:solidFill>
                          <a:effectLst/>
                        </a:rPr>
                        <a:t>, </a:t>
                      </a:r>
                      <a:r>
                        <a:rPr lang="en-US" sz="1000" b="0" i="1">
                          <a:solidFill>
                            <a:schemeClr val="bg1">
                              <a:lumMod val="50000"/>
                            </a:schemeClr>
                          </a:solidFill>
                          <a:effectLst/>
                        </a:rPr>
                        <a:t>amoC_A</a:t>
                      </a:r>
                      <a:r>
                        <a:rPr lang="en-US" sz="1000" b="0">
                          <a:solidFill>
                            <a:schemeClr val="bg1">
                              <a:lumMod val="50000"/>
                            </a:schemeClr>
                          </a:solidFill>
                          <a:effectLst/>
                        </a:rPr>
                        <a:t>, </a:t>
                      </a:r>
                      <a:r>
                        <a:rPr lang="en-US" sz="1000" b="0" i="1">
                          <a:solidFill>
                            <a:schemeClr val="bg1">
                              <a:lumMod val="50000"/>
                            </a:schemeClr>
                          </a:solidFill>
                          <a:effectLst/>
                        </a:rPr>
                        <a:t>amoB_B</a:t>
                      </a:r>
                      <a:r>
                        <a:rPr lang="en-US" sz="1000" b="0">
                          <a:solidFill>
                            <a:schemeClr val="bg1">
                              <a:lumMod val="50000"/>
                            </a:schemeClr>
                          </a:solidFill>
                          <a:effectLst/>
                        </a:rPr>
                        <a:t>, </a:t>
                      </a:r>
                      <a:r>
                        <a:rPr lang="en-US" sz="1000" b="0" i="1">
                          <a:solidFill>
                            <a:schemeClr val="bg1">
                              <a:lumMod val="50000"/>
                            </a:schemeClr>
                          </a:solidFill>
                          <a:effectLst/>
                        </a:rPr>
                        <a:t>norC</a:t>
                      </a:r>
                      <a:r>
                        <a:rPr lang="en-US" sz="1000" b="0">
                          <a:solidFill>
                            <a:schemeClr val="bg1">
                              <a:lumMod val="50000"/>
                            </a:schemeClr>
                          </a:solidFill>
                          <a:effectLst/>
                        </a:rPr>
                        <a:t>, nirS, </a:t>
                      </a:r>
                      <a:r>
                        <a:rPr lang="en-US" sz="1000" b="0" i="1">
                          <a:solidFill>
                            <a:schemeClr val="bg1">
                              <a:lumMod val="50000"/>
                            </a:schemeClr>
                          </a:solidFill>
                          <a:effectLst/>
                        </a:rPr>
                        <a:t>nirK</a:t>
                      </a:r>
                      <a:r>
                        <a:rPr lang="en-US" sz="1000" b="0">
                          <a:solidFill>
                            <a:schemeClr val="bg1">
                              <a:lumMod val="50000"/>
                            </a:schemeClr>
                          </a:solidFill>
                          <a:effectLst/>
                        </a:rPr>
                        <a:t>, </a:t>
                      </a:r>
                      <a:r>
                        <a:rPr lang="en-US" sz="1000" b="0" i="1">
                          <a:solidFill>
                            <a:schemeClr val="bg1">
                              <a:lumMod val="50000"/>
                            </a:schemeClr>
                          </a:solidFill>
                          <a:effectLst/>
                        </a:rPr>
                        <a:t>nirD</a:t>
                      </a:r>
                      <a:r>
                        <a:rPr lang="en-US" sz="1000" b="0">
                          <a:solidFill>
                            <a:schemeClr val="bg1">
                              <a:lumMod val="50000"/>
                            </a:schemeClr>
                          </a:solidFill>
                          <a:effectLst/>
                        </a:rPr>
                        <a:t>,</a:t>
                      </a:r>
                      <a:br>
                        <a:rPr lang="en-US" sz="1000" b="0">
                          <a:solidFill>
                            <a:schemeClr val="bg1">
                              <a:lumMod val="50000"/>
                            </a:schemeClr>
                          </a:solidFill>
                          <a:effectLst/>
                        </a:rPr>
                      </a:br>
                      <a:r>
                        <a:rPr lang="en-US" sz="1000" b="0" i="1">
                          <a:solidFill>
                            <a:schemeClr val="bg1">
                              <a:lumMod val="50000"/>
                            </a:schemeClr>
                          </a:solidFill>
                          <a:effectLst/>
                        </a:rPr>
                        <a:t>narJ</a:t>
                      </a:r>
                      <a:r>
                        <a:rPr lang="en-US" sz="1000" b="0">
                          <a:solidFill>
                            <a:schemeClr val="bg1">
                              <a:lumMod val="50000"/>
                            </a:schemeClr>
                          </a:solidFill>
                          <a:effectLst/>
                        </a:rPr>
                        <a:t>, </a:t>
                      </a:r>
                      <a:r>
                        <a:rPr lang="en-US" sz="1000" b="0" i="1">
                          <a:solidFill>
                            <a:schemeClr val="bg1">
                              <a:lumMod val="50000"/>
                            </a:schemeClr>
                          </a:solidFill>
                          <a:effectLst/>
                        </a:rPr>
                        <a:t>narH</a:t>
                      </a:r>
                      <a:r>
                        <a:rPr lang="en-US" sz="1000" b="0">
                          <a:solidFill>
                            <a:schemeClr val="bg1">
                              <a:lumMod val="50000"/>
                            </a:schemeClr>
                          </a:solidFill>
                          <a:effectLst/>
                        </a:rPr>
                        <a:t>, </a:t>
                      </a:r>
                      <a:r>
                        <a:rPr lang="en-US" sz="1000" b="0" i="1">
                          <a:solidFill>
                            <a:schemeClr val="bg1">
                              <a:lumMod val="50000"/>
                            </a:schemeClr>
                          </a:solidFill>
                          <a:effectLst/>
                        </a:rPr>
                        <a:t>napC</a:t>
                      </a:r>
                      <a:br>
                        <a:rPr lang="en-US" sz="1000" b="0">
                          <a:solidFill>
                            <a:schemeClr val="bg1">
                              <a:lumMod val="50000"/>
                            </a:schemeClr>
                          </a:solidFill>
                          <a:effectLst/>
                        </a:rPr>
                      </a:br>
                      <a:r>
                        <a:rPr lang="en-US" sz="1000" b="0" i="1">
                          <a:solidFill>
                            <a:schemeClr val="bg1">
                              <a:lumMod val="50000"/>
                            </a:schemeClr>
                          </a:solidFill>
                          <a:effectLst/>
                        </a:rPr>
                        <a:t>nirA</a:t>
                      </a:r>
                      <a:r>
                        <a:rPr lang="en-US" sz="1000" b="0">
                          <a:solidFill>
                            <a:schemeClr val="bg1">
                              <a:lumMod val="50000"/>
                            </a:schemeClr>
                          </a:solidFill>
                          <a:effectLst/>
                        </a:rPr>
                        <a:t>, </a:t>
                      </a:r>
                      <a:r>
                        <a:rPr lang="en-US" sz="1000" b="0" i="1">
                          <a:solidFill>
                            <a:schemeClr val="bg1">
                              <a:lumMod val="50000"/>
                            </a:schemeClr>
                          </a:solidFill>
                          <a:effectLst/>
                        </a:rPr>
                        <a:t>narC</a:t>
                      </a:r>
                      <a:br>
                        <a:rPr lang="en-US" sz="1000" b="0">
                          <a:solidFill>
                            <a:schemeClr val="bg1">
                              <a:lumMod val="50000"/>
                            </a:schemeClr>
                          </a:solidFill>
                          <a:effectLst/>
                        </a:rPr>
                      </a:br>
                      <a:r>
                        <a:rPr lang="en-US" sz="1000" b="0">
                          <a:solidFill>
                            <a:schemeClr val="bg1">
                              <a:lumMod val="50000"/>
                            </a:schemeClr>
                          </a:solidFill>
                          <a:effectLst/>
                        </a:rPr>
                        <a:t>nitrate reductase </a:t>
                      </a:r>
                      <a:r>
                        <a:rPr lang="en-US" sz="1000" b="0" i="1">
                          <a:solidFill>
                            <a:schemeClr val="bg1">
                              <a:lumMod val="50000"/>
                            </a:schemeClr>
                          </a:solidFill>
                          <a:effectLst/>
                        </a:rPr>
                        <a:t>(Anr)</a:t>
                      </a:r>
                      <a:r>
                        <a:rPr lang="en-US" sz="1000" b="0">
                          <a:solidFill>
                            <a:schemeClr val="bg1">
                              <a:lumMod val="50000"/>
                            </a:schemeClr>
                          </a:solidFill>
                          <a:effectLst/>
                        </a:rPr>
                        <a:t> and the gene </a:t>
                      </a:r>
                      <a:r>
                        <a:rPr lang="en-US" sz="1000" b="0" i="1">
                          <a:solidFill>
                            <a:schemeClr val="bg1">
                              <a:lumMod val="50000"/>
                            </a:schemeClr>
                          </a:solidFill>
                          <a:effectLst/>
                        </a:rPr>
                        <a:t>pmoA</a:t>
                      </a:r>
                      <a:r>
                        <a:rPr lang="en-US" sz="1000" b="0">
                          <a:solidFill>
                            <a:schemeClr val="bg1">
                              <a:lumMod val="50000"/>
                            </a:schemeClr>
                          </a:solidFill>
                          <a:effectLst/>
                        </a:rPr>
                        <a:t>.</a:t>
                      </a:r>
                    </a:p>
                  </a:txBody>
                  <a:tcPr marL="7058" marR="7058" marT="5042" marB="5042" anchor="ctr">
                    <a:lnL>
                      <a:noFill/>
                    </a:lnL>
                    <a:lnR>
                      <a:noFill/>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FFFFF"/>
                    </a:solidFill>
                  </a:tcPr>
                </a:tc>
                <a:tc>
                  <a:txBody>
                    <a:bodyPr/>
                    <a:lstStyle/>
                    <a:p>
                      <a:pPr algn="l"/>
                      <a:r>
                        <a:rPr lang="en-US" sz="1000" b="0">
                          <a:solidFill>
                            <a:schemeClr val="bg1">
                              <a:lumMod val="50000"/>
                            </a:schemeClr>
                          </a:solidFill>
                          <a:effectLst/>
                        </a:rPr>
                        <a:t>Forest deep soil</a:t>
                      </a:r>
                    </a:p>
                  </a:txBody>
                  <a:tcPr marL="7058" marR="7058" marT="5042" marB="5042" anchor="ctr">
                    <a:lnL>
                      <a:noFill/>
                    </a:lnL>
                    <a:lnR>
                      <a:noFill/>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FFFFF"/>
                    </a:solidFill>
                  </a:tcPr>
                </a:tc>
                <a:tc>
                  <a:txBody>
                    <a:bodyPr/>
                    <a:lstStyle/>
                    <a:p>
                      <a:pPr algn="l"/>
                      <a:r>
                        <a:rPr lang="en-US" sz="1000" b="0">
                          <a:solidFill>
                            <a:schemeClr val="bg1">
                              <a:lumMod val="50000"/>
                            </a:schemeClr>
                          </a:solidFill>
                          <a:effectLst/>
                        </a:rPr>
                        <a:t>[</a:t>
                      </a:r>
                      <a:r>
                        <a:rPr lang="en-US" sz="1000" b="1" u="none" strike="noStrike">
                          <a:solidFill>
                            <a:schemeClr val="bg1">
                              <a:lumMod val="50000"/>
                            </a:schemeClr>
                          </a:solidFill>
                          <a:effectLst/>
                          <a:hlinkClick r:id="rId6">
                            <a:extLst>
                              <a:ext uri="{A12FA001-AC4F-418D-AE19-62706E023703}">
                                <ahyp:hlinkClr xmlns:ahyp="http://schemas.microsoft.com/office/drawing/2018/hyperlinkcolor" val="tx"/>
                              </a:ext>
                            </a:extLst>
                          </a:hlinkClick>
                        </a:rPr>
                        <a:t>100</a:t>
                      </a:r>
                      <a:r>
                        <a:rPr lang="en-US" sz="1000" b="0">
                          <a:solidFill>
                            <a:schemeClr val="bg1">
                              <a:lumMod val="50000"/>
                            </a:schemeClr>
                          </a:solidFill>
                          <a:effectLst/>
                        </a:rPr>
                        <a:t>]</a:t>
                      </a:r>
                    </a:p>
                  </a:txBody>
                  <a:tcPr marL="7058" marR="7058" marT="5042" marB="5042" anchor="ctr">
                    <a:lnL>
                      <a:noFill/>
                    </a:lnL>
                    <a:lnR>
                      <a:noFill/>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FFFFF"/>
                    </a:solidFill>
                  </a:tcPr>
                </a:tc>
                <a:extLst>
                  <a:ext uri="{0D108BD9-81ED-4DB2-BD59-A6C34878D82A}">
                    <a16:rowId xmlns:a16="http://schemas.microsoft.com/office/drawing/2014/main" val="2075635141"/>
                  </a:ext>
                </a:extLst>
              </a:tr>
              <a:tr h="277548">
                <a:tc>
                  <a:txBody>
                    <a:bodyPr/>
                    <a:lstStyle/>
                    <a:p>
                      <a:pPr algn="l"/>
                      <a:r>
                        <a:rPr lang="en-US" sz="1000" b="0">
                          <a:solidFill>
                            <a:schemeClr val="bg1">
                              <a:lumMod val="50000"/>
                            </a:schemeClr>
                          </a:solidFill>
                          <a:effectLst/>
                        </a:rPr>
                        <a:t>Actinobacteria, Bacteroidetes, Firmicutes, and Proteobacteria</a:t>
                      </a:r>
                    </a:p>
                  </a:txBody>
                  <a:tcPr marL="7058" marR="7058" marT="5042" marB="5042" anchor="ctr">
                    <a:lnL>
                      <a:noFill/>
                    </a:lnL>
                    <a:lnR>
                      <a:noFill/>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9F9F9"/>
                    </a:solidFill>
                  </a:tcPr>
                </a:tc>
                <a:tc>
                  <a:txBody>
                    <a:bodyPr/>
                    <a:lstStyle/>
                    <a:p>
                      <a:pPr algn="l"/>
                      <a:r>
                        <a:rPr lang="en-US" sz="1000" b="0">
                          <a:solidFill>
                            <a:schemeClr val="bg1">
                              <a:lumMod val="50000"/>
                            </a:schemeClr>
                          </a:solidFill>
                          <a:effectLst/>
                        </a:rPr>
                        <a:t>Carbohydrate metabolic processing, cell adhesion,</a:t>
                      </a:r>
                      <a:br>
                        <a:rPr lang="en-US" sz="1000" b="0">
                          <a:solidFill>
                            <a:schemeClr val="bg1">
                              <a:lumMod val="50000"/>
                            </a:schemeClr>
                          </a:solidFill>
                          <a:effectLst/>
                        </a:rPr>
                      </a:br>
                      <a:r>
                        <a:rPr lang="en-US" sz="1000" b="0">
                          <a:solidFill>
                            <a:schemeClr val="bg1">
                              <a:lumMod val="50000"/>
                            </a:schemeClr>
                          </a:solidFill>
                          <a:effectLst/>
                        </a:rPr>
                        <a:t>pathogenesis, response to abiotic stimulus, and responses to chemicals.</a:t>
                      </a:r>
                    </a:p>
                  </a:txBody>
                  <a:tcPr marL="7058" marR="7058" marT="5042" marB="5042" anchor="ctr">
                    <a:lnL>
                      <a:noFill/>
                    </a:lnL>
                    <a:lnR>
                      <a:noFill/>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9F9F9"/>
                    </a:solidFill>
                  </a:tcPr>
                </a:tc>
                <a:tc>
                  <a:txBody>
                    <a:bodyPr/>
                    <a:lstStyle/>
                    <a:p>
                      <a:pPr algn="l"/>
                      <a:r>
                        <a:rPr lang="en-US" sz="1000" b="0">
                          <a:solidFill>
                            <a:schemeClr val="bg1">
                              <a:lumMod val="50000"/>
                            </a:schemeClr>
                          </a:solidFill>
                          <a:effectLst/>
                        </a:rPr>
                        <a:t>Barley Rhizosphere</a:t>
                      </a:r>
                    </a:p>
                  </a:txBody>
                  <a:tcPr marL="7058" marR="7058" marT="5042" marB="5042" anchor="ctr">
                    <a:lnL>
                      <a:noFill/>
                    </a:lnL>
                    <a:lnR>
                      <a:noFill/>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9F9F9"/>
                    </a:solidFill>
                  </a:tcPr>
                </a:tc>
                <a:tc>
                  <a:txBody>
                    <a:bodyPr/>
                    <a:lstStyle/>
                    <a:p>
                      <a:pPr algn="l"/>
                      <a:r>
                        <a:rPr lang="en-US" sz="1000" b="0">
                          <a:solidFill>
                            <a:schemeClr val="bg1">
                              <a:lumMod val="50000"/>
                            </a:schemeClr>
                          </a:solidFill>
                          <a:effectLst/>
                        </a:rPr>
                        <a:t>[</a:t>
                      </a:r>
                      <a:r>
                        <a:rPr lang="en-US" sz="1000" b="1" u="none" strike="noStrike">
                          <a:solidFill>
                            <a:schemeClr val="bg1">
                              <a:lumMod val="50000"/>
                            </a:schemeClr>
                          </a:solidFill>
                          <a:effectLst/>
                          <a:hlinkClick r:id="rId7">
                            <a:extLst>
                              <a:ext uri="{A12FA001-AC4F-418D-AE19-62706E023703}">
                                <ahyp:hlinkClr xmlns:ahyp="http://schemas.microsoft.com/office/drawing/2018/hyperlinkcolor" val="tx"/>
                              </a:ext>
                            </a:extLst>
                          </a:hlinkClick>
                        </a:rPr>
                        <a:t>101</a:t>
                      </a:r>
                      <a:r>
                        <a:rPr lang="en-US" sz="1000" b="0">
                          <a:solidFill>
                            <a:schemeClr val="bg1">
                              <a:lumMod val="50000"/>
                            </a:schemeClr>
                          </a:solidFill>
                          <a:effectLst/>
                        </a:rPr>
                        <a:t>]</a:t>
                      </a:r>
                    </a:p>
                  </a:txBody>
                  <a:tcPr marL="7058" marR="7058" marT="5042" marB="5042" anchor="ctr">
                    <a:lnL>
                      <a:noFill/>
                    </a:lnL>
                    <a:lnR>
                      <a:noFill/>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9F9F9"/>
                    </a:solidFill>
                  </a:tcPr>
                </a:tc>
                <a:extLst>
                  <a:ext uri="{0D108BD9-81ED-4DB2-BD59-A6C34878D82A}">
                    <a16:rowId xmlns:a16="http://schemas.microsoft.com/office/drawing/2014/main" val="2669811642"/>
                  </a:ext>
                </a:extLst>
              </a:tr>
              <a:tr h="635758">
                <a:tc>
                  <a:txBody>
                    <a:bodyPr/>
                    <a:lstStyle/>
                    <a:p>
                      <a:pPr algn="l"/>
                      <a:r>
                        <a:rPr lang="en-US" sz="1000" b="0" i="1">
                          <a:solidFill>
                            <a:schemeClr val="bg1">
                              <a:lumMod val="50000"/>
                            </a:schemeClr>
                          </a:solidFill>
                          <a:effectLst/>
                        </a:rPr>
                        <a:t>Pseudomonas</a:t>
                      </a:r>
                      <a:r>
                        <a:rPr lang="en-US" sz="1000" b="0">
                          <a:solidFill>
                            <a:schemeClr val="bg1">
                              <a:lumMod val="50000"/>
                            </a:schemeClr>
                          </a:solidFill>
                          <a:effectLst/>
                        </a:rPr>
                        <a:t>, </a:t>
                      </a:r>
                      <a:r>
                        <a:rPr lang="en-US" sz="1000" b="0" i="1">
                          <a:solidFill>
                            <a:schemeClr val="bg1">
                              <a:lumMod val="50000"/>
                            </a:schemeClr>
                          </a:solidFill>
                          <a:effectLst/>
                        </a:rPr>
                        <a:t>Agrobacterium</a:t>
                      </a:r>
                      <a:r>
                        <a:rPr lang="en-US" sz="1000" b="0">
                          <a:solidFill>
                            <a:schemeClr val="bg1">
                              <a:lumMod val="50000"/>
                            </a:schemeClr>
                          </a:solidFill>
                          <a:effectLst/>
                        </a:rPr>
                        <a:t>, </a:t>
                      </a:r>
                      <a:r>
                        <a:rPr lang="en-US" sz="1000" b="0" i="1">
                          <a:solidFill>
                            <a:schemeClr val="bg1">
                              <a:lumMod val="50000"/>
                            </a:schemeClr>
                          </a:solidFill>
                          <a:effectLst/>
                        </a:rPr>
                        <a:t>Cupriavidus</a:t>
                      </a:r>
                      <a:r>
                        <a:rPr lang="en-US" sz="1000" b="0">
                          <a:solidFill>
                            <a:schemeClr val="bg1">
                              <a:lumMod val="50000"/>
                            </a:schemeClr>
                          </a:solidFill>
                          <a:effectLst/>
                        </a:rPr>
                        <a:t>, </a:t>
                      </a:r>
                      <a:r>
                        <a:rPr lang="en-US" sz="1000" b="0" i="1">
                          <a:solidFill>
                            <a:schemeClr val="bg1">
                              <a:lumMod val="50000"/>
                            </a:schemeClr>
                          </a:solidFill>
                          <a:effectLst/>
                        </a:rPr>
                        <a:t>Bradyrhizobium</a:t>
                      </a:r>
                      <a:r>
                        <a:rPr lang="en-US" sz="1000" b="0">
                          <a:solidFill>
                            <a:schemeClr val="bg1">
                              <a:lumMod val="50000"/>
                            </a:schemeClr>
                          </a:solidFill>
                          <a:effectLst/>
                        </a:rPr>
                        <a:t>, </a:t>
                      </a:r>
                      <a:r>
                        <a:rPr lang="en-US" sz="1000" b="0" i="1">
                          <a:solidFill>
                            <a:schemeClr val="bg1">
                              <a:lumMod val="50000"/>
                            </a:schemeClr>
                          </a:solidFill>
                          <a:effectLst/>
                        </a:rPr>
                        <a:t>Rhizobium</a:t>
                      </a:r>
                      <a:r>
                        <a:rPr lang="en-US" sz="1000" b="0">
                          <a:solidFill>
                            <a:schemeClr val="bg1">
                              <a:lumMod val="50000"/>
                            </a:schemeClr>
                          </a:solidFill>
                          <a:effectLst/>
                        </a:rPr>
                        <a:t>, </a:t>
                      </a:r>
                      <a:r>
                        <a:rPr lang="en-US" sz="1000" b="0" i="1">
                          <a:solidFill>
                            <a:schemeClr val="bg1">
                              <a:lumMod val="50000"/>
                            </a:schemeClr>
                          </a:solidFill>
                          <a:effectLst/>
                        </a:rPr>
                        <a:t>Mesorhizobium</a:t>
                      </a:r>
                      <a:r>
                        <a:rPr lang="en-US" sz="1000" b="0">
                          <a:solidFill>
                            <a:schemeClr val="bg1">
                              <a:lumMod val="50000"/>
                            </a:schemeClr>
                          </a:solidFill>
                          <a:effectLst/>
                        </a:rPr>
                        <a:t>, </a:t>
                      </a:r>
                      <a:r>
                        <a:rPr lang="en-US" sz="1000" b="0" i="1">
                          <a:solidFill>
                            <a:schemeClr val="bg1">
                              <a:lumMod val="50000"/>
                            </a:schemeClr>
                          </a:solidFill>
                          <a:effectLst/>
                        </a:rPr>
                        <a:t>Burkholderia</a:t>
                      </a:r>
                      <a:r>
                        <a:rPr lang="en-US" sz="1000" b="0">
                          <a:solidFill>
                            <a:schemeClr val="bg1">
                              <a:lumMod val="50000"/>
                            </a:schemeClr>
                          </a:solidFill>
                          <a:effectLst/>
                        </a:rPr>
                        <a:t>, </a:t>
                      </a:r>
                      <a:r>
                        <a:rPr lang="en-US" sz="1000" b="0" i="1">
                          <a:solidFill>
                            <a:schemeClr val="bg1">
                              <a:lumMod val="50000"/>
                            </a:schemeClr>
                          </a:solidFill>
                          <a:effectLst/>
                        </a:rPr>
                        <a:t>Cellvibrio</a:t>
                      </a:r>
                      <a:r>
                        <a:rPr lang="en-US" sz="1000" b="0">
                          <a:solidFill>
                            <a:schemeClr val="bg1">
                              <a:lumMod val="50000"/>
                            </a:schemeClr>
                          </a:solidFill>
                          <a:effectLst/>
                        </a:rPr>
                        <a:t>, </a:t>
                      </a:r>
                      <a:r>
                        <a:rPr lang="en-US" sz="1000" b="0" i="1">
                          <a:solidFill>
                            <a:schemeClr val="bg1">
                              <a:lumMod val="50000"/>
                            </a:schemeClr>
                          </a:solidFill>
                          <a:effectLst/>
                        </a:rPr>
                        <a:t>Sphingomonas</a:t>
                      </a:r>
                      <a:r>
                        <a:rPr lang="en-US" sz="1000" b="0">
                          <a:solidFill>
                            <a:schemeClr val="bg1">
                              <a:lumMod val="50000"/>
                            </a:schemeClr>
                          </a:solidFill>
                          <a:effectLst/>
                        </a:rPr>
                        <a:t>, </a:t>
                      </a:r>
                      <a:r>
                        <a:rPr lang="en-US" sz="1000" b="0" i="1">
                          <a:solidFill>
                            <a:schemeClr val="bg1">
                              <a:lumMod val="50000"/>
                            </a:schemeClr>
                          </a:solidFill>
                          <a:effectLst/>
                        </a:rPr>
                        <a:t>Variovorax</a:t>
                      </a:r>
                      <a:r>
                        <a:rPr lang="en-US" sz="1000" b="0">
                          <a:solidFill>
                            <a:schemeClr val="bg1">
                              <a:lumMod val="50000"/>
                            </a:schemeClr>
                          </a:solidFill>
                          <a:effectLst/>
                        </a:rPr>
                        <a:t> and </a:t>
                      </a:r>
                      <a:r>
                        <a:rPr lang="en-US" sz="1000" b="0" i="1">
                          <a:solidFill>
                            <a:schemeClr val="bg1">
                              <a:lumMod val="50000"/>
                            </a:schemeClr>
                          </a:solidFill>
                          <a:effectLst/>
                        </a:rPr>
                        <a:t>Paraburkholderia</a:t>
                      </a:r>
                      <a:endParaRPr lang="en-US" sz="1000" b="0">
                        <a:solidFill>
                          <a:schemeClr val="bg1">
                            <a:lumMod val="50000"/>
                          </a:schemeClr>
                        </a:solidFill>
                        <a:effectLst/>
                      </a:endParaRPr>
                    </a:p>
                  </a:txBody>
                  <a:tcPr marL="7058" marR="7058" marT="5042" marB="5042" anchor="ctr">
                    <a:lnL>
                      <a:noFill/>
                    </a:lnL>
                    <a:lnR>
                      <a:noFill/>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FFFFF"/>
                    </a:solidFill>
                  </a:tcPr>
                </a:tc>
                <a:tc>
                  <a:txBody>
                    <a:bodyPr/>
                    <a:lstStyle/>
                    <a:p>
                      <a:pPr algn="l"/>
                      <a:r>
                        <a:rPr lang="en-US" sz="1000" b="0">
                          <a:solidFill>
                            <a:schemeClr val="bg1">
                              <a:lumMod val="50000"/>
                            </a:schemeClr>
                          </a:solidFill>
                          <a:effectLst/>
                        </a:rPr>
                        <a:t>Plant-microbe and</a:t>
                      </a:r>
                      <a:br>
                        <a:rPr lang="en-US" sz="1000" b="0">
                          <a:solidFill>
                            <a:schemeClr val="bg1">
                              <a:lumMod val="50000"/>
                            </a:schemeClr>
                          </a:solidFill>
                          <a:effectLst/>
                        </a:rPr>
                      </a:br>
                      <a:r>
                        <a:rPr lang="en-US" sz="1000" b="0">
                          <a:solidFill>
                            <a:schemeClr val="bg1">
                              <a:lumMod val="50000"/>
                            </a:schemeClr>
                          </a:solidFill>
                          <a:effectLst/>
                        </a:rPr>
                        <a:t>microbe-microbe interactions, nutrition acquisition, and plant growth promotion genes,</a:t>
                      </a:r>
                      <a:br>
                        <a:rPr lang="en-US" sz="1000" b="0">
                          <a:solidFill>
                            <a:schemeClr val="bg1">
                              <a:lumMod val="50000"/>
                            </a:schemeClr>
                          </a:solidFill>
                          <a:effectLst/>
                        </a:rPr>
                      </a:br>
                      <a:r>
                        <a:rPr lang="en-US" sz="1000" b="0" i="1">
                          <a:solidFill>
                            <a:schemeClr val="bg1">
                              <a:lumMod val="50000"/>
                            </a:schemeClr>
                          </a:solidFill>
                          <a:effectLst/>
                        </a:rPr>
                        <a:t>pqqB</a:t>
                      </a:r>
                      <a:r>
                        <a:rPr lang="en-US" sz="1000" b="0">
                          <a:solidFill>
                            <a:schemeClr val="bg1">
                              <a:lumMod val="50000"/>
                            </a:schemeClr>
                          </a:solidFill>
                          <a:effectLst/>
                        </a:rPr>
                        <a:t>, </a:t>
                      </a:r>
                      <a:r>
                        <a:rPr lang="en-US" sz="1000" b="0" i="1">
                          <a:solidFill>
                            <a:schemeClr val="bg1">
                              <a:lumMod val="50000"/>
                            </a:schemeClr>
                          </a:solidFill>
                          <a:effectLst/>
                        </a:rPr>
                        <a:t>appA</a:t>
                      </a:r>
                      <a:r>
                        <a:rPr lang="en-US" sz="1000" b="0">
                          <a:solidFill>
                            <a:schemeClr val="bg1">
                              <a:lumMod val="50000"/>
                            </a:schemeClr>
                          </a:solidFill>
                          <a:effectLst/>
                        </a:rPr>
                        <a:t>,</a:t>
                      </a:r>
                      <a:br>
                        <a:rPr lang="en-US" sz="1000" b="0">
                          <a:solidFill>
                            <a:schemeClr val="bg1">
                              <a:lumMod val="50000"/>
                            </a:schemeClr>
                          </a:solidFill>
                          <a:effectLst/>
                        </a:rPr>
                      </a:br>
                      <a:r>
                        <a:rPr lang="en-US" sz="1000" b="0" i="1">
                          <a:solidFill>
                            <a:schemeClr val="bg1">
                              <a:lumMod val="50000"/>
                            </a:schemeClr>
                          </a:solidFill>
                          <a:effectLst/>
                        </a:rPr>
                        <a:t>phnCEF</a:t>
                      </a:r>
                      <a:r>
                        <a:rPr lang="en-US" sz="1000" b="0">
                          <a:solidFill>
                            <a:schemeClr val="bg1">
                              <a:lumMod val="50000"/>
                            </a:schemeClr>
                          </a:solidFill>
                          <a:effectLst/>
                        </a:rPr>
                        <a:t>, </a:t>
                      </a:r>
                      <a:r>
                        <a:rPr lang="en-US" sz="1000" b="0" i="1">
                          <a:solidFill>
                            <a:schemeClr val="bg1">
                              <a:lumMod val="50000"/>
                            </a:schemeClr>
                          </a:solidFill>
                          <a:effectLst/>
                        </a:rPr>
                        <a:t>nrtABC</a:t>
                      </a:r>
                      <a:r>
                        <a:rPr lang="en-US" sz="1000" b="0">
                          <a:solidFill>
                            <a:schemeClr val="bg1">
                              <a:lumMod val="50000"/>
                            </a:schemeClr>
                          </a:solidFill>
                          <a:effectLst/>
                        </a:rPr>
                        <a:t>, </a:t>
                      </a:r>
                      <a:r>
                        <a:rPr lang="en-US" sz="1000" b="0" i="1">
                          <a:solidFill>
                            <a:schemeClr val="bg1">
                              <a:lumMod val="50000"/>
                            </a:schemeClr>
                          </a:solidFill>
                          <a:effectLst/>
                        </a:rPr>
                        <a:t>phoRPA</a:t>
                      </a:r>
                      <a:r>
                        <a:rPr lang="en-US" sz="1000" b="0">
                          <a:solidFill>
                            <a:schemeClr val="bg1">
                              <a:lumMod val="50000"/>
                            </a:schemeClr>
                          </a:solidFill>
                          <a:effectLst/>
                        </a:rPr>
                        <a:t>, </a:t>
                      </a:r>
                      <a:r>
                        <a:rPr lang="en-US" sz="1000" b="0" i="1">
                          <a:solidFill>
                            <a:schemeClr val="bg1">
                              <a:lumMod val="50000"/>
                            </a:schemeClr>
                          </a:solidFill>
                          <a:effectLst/>
                        </a:rPr>
                        <a:t>senX3</a:t>
                      </a:r>
                      <a:r>
                        <a:rPr lang="en-US" sz="1000" b="0">
                          <a:solidFill>
                            <a:schemeClr val="bg1">
                              <a:lumMod val="50000"/>
                            </a:schemeClr>
                          </a:solidFill>
                          <a:effectLst/>
                        </a:rPr>
                        <a:t>, </a:t>
                      </a:r>
                      <a:r>
                        <a:rPr lang="en-US" sz="1000" b="0" i="1">
                          <a:solidFill>
                            <a:schemeClr val="bg1">
                              <a:lumMod val="50000"/>
                            </a:schemeClr>
                          </a:solidFill>
                          <a:effectLst/>
                        </a:rPr>
                        <a:t>regX3</a:t>
                      </a:r>
                      <a:r>
                        <a:rPr lang="en-US" sz="1000" b="0">
                          <a:solidFill>
                            <a:schemeClr val="bg1">
                              <a:lumMod val="50000"/>
                            </a:schemeClr>
                          </a:solidFill>
                          <a:effectLst/>
                        </a:rPr>
                        <a:t>, </a:t>
                      </a:r>
                      <a:r>
                        <a:rPr lang="en-US" sz="1000" b="0" i="1">
                          <a:solidFill>
                            <a:schemeClr val="bg1">
                              <a:lumMod val="50000"/>
                            </a:schemeClr>
                          </a:solidFill>
                          <a:effectLst/>
                        </a:rPr>
                        <a:t>pmoA/amoA</a:t>
                      </a:r>
                      <a:r>
                        <a:rPr lang="en-US" sz="1000" b="0">
                          <a:solidFill>
                            <a:schemeClr val="bg1">
                              <a:lumMod val="50000"/>
                            </a:schemeClr>
                          </a:solidFill>
                          <a:effectLst/>
                        </a:rPr>
                        <a:t>, </a:t>
                      </a:r>
                      <a:r>
                        <a:rPr lang="en-US" sz="1000" b="0" i="1">
                          <a:solidFill>
                            <a:schemeClr val="bg1">
                              <a:lumMod val="50000"/>
                            </a:schemeClr>
                          </a:solidFill>
                          <a:effectLst/>
                        </a:rPr>
                        <a:t>ics</a:t>
                      </a:r>
                      <a:r>
                        <a:rPr lang="en-US" sz="1000" b="0">
                          <a:solidFill>
                            <a:schemeClr val="bg1">
                              <a:lumMod val="50000"/>
                            </a:schemeClr>
                          </a:solidFill>
                          <a:effectLst/>
                        </a:rPr>
                        <a:t>, </a:t>
                      </a:r>
                      <a:r>
                        <a:rPr lang="en-US" sz="1000" b="0" i="1">
                          <a:solidFill>
                            <a:schemeClr val="bg1">
                              <a:lumMod val="50000"/>
                            </a:schemeClr>
                          </a:solidFill>
                          <a:effectLst/>
                        </a:rPr>
                        <a:t>irp9</a:t>
                      </a:r>
                      <a:r>
                        <a:rPr lang="en-US" sz="1000" b="0">
                          <a:solidFill>
                            <a:schemeClr val="bg1">
                              <a:lumMod val="50000"/>
                            </a:schemeClr>
                          </a:solidFill>
                          <a:effectLst/>
                        </a:rPr>
                        <a:t>, </a:t>
                      </a:r>
                      <a:r>
                        <a:rPr lang="en-US" sz="1000" b="0" i="1">
                          <a:solidFill>
                            <a:schemeClr val="bg1">
                              <a:lumMod val="50000"/>
                            </a:schemeClr>
                          </a:solidFill>
                          <a:effectLst/>
                        </a:rPr>
                        <a:t>nagG</a:t>
                      </a:r>
                      <a:r>
                        <a:rPr lang="en-US" sz="1000" b="0">
                          <a:solidFill>
                            <a:schemeClr val="bg1">
                              <a:lumMod val="50000"/>
                            </a:schemeClr>
                          </a:solidFill>
                          <a:effectLst/>
                        </a:rPr>
                        <a:t>, </a:t>
                      </a:r>
                      <a:r>
                        <a:rPr lang="en-US" sz="1000" b="0" i="1">
                          <a:solidFill>
                            <a:schemeClr val="bg1">
                              <a:lumMod val="50000"/>
                            </a:schemeClr>
                          </a:solidFill>
                          <a:effectLst/>
                        </a:rPr>
                        <a:t>nagH</a:t>
                      </a:r>
                      <a:r>
                        <a:rPr lang="en-US" sz="1000" b="0">
                          <a:solidFill>
                            <a:schemeClr val="bg1">
                              <a:lumMod val="50000"/>
                            </a:schemeClr>
                          </a:solidFill>
                          <a:effectLst/>
                        </a:rPr>
                        <a:t>, </a:t>
                      </a:r>
                      <a:r>
                        <a:rPr lang="en-US" sz="1000" b="0" i="1">
                          <a:solidFill>
                            <a:schemeClr val="bg1">
                              <a:lumMod val="50000"/>
                            </a:schemeClr>
                          </a:solidFill>
                          <a:effectLst/>
                        </a:rPr>
                        <a:t>udC</a:t>
                      </a:r>
                      <a:r>
                        <a:rPr lang="en-US" sz="1000" b="0">
                          <a:solidFill>
                            <a:schemeClr val="bg1">
                              <a:lumMod val="50000"/>
                            </a:schemeClr>
                          </a:solidFill>
                          <a:effectLst/>
                        </a:rPr>
                        <a:t>, </a:t>
                      </a:r>
                      <a:r>
                        <a:rPr lang="en-US" sz="1000" b="0" i="1">
                          <a:solidFill>
                            <a:schemeClr val="bg1">
                              <a:lumMod val="50000"/>
                            </a:schemeClr>
                          </a:solidFill>
                          <a:effectLst/>
                        </a:rPr>
                        <a:t>nirK</a:t>
                      </a:r>
                      <a:r>
                        <a:rPr lang="en-US" sz="1000" b="0">
                          <a:solidFill>
                            <a:schemeClr val="bg1">
                              <a:lumMod val="50000"/>
                            </a:schemeClr>
                          </a:solidFill>
                          <a:effectLst/>
                        </a:rPr>
                        <a:t>.</a:t>
                      </a:r>
                    </a:p>
                  </a:txBody>
                  <a:tcPr marL="7058" marR="7058" marT="5042" marB="5042" anchor="ctr">
                    <a:lnL>
                      <a:noFill/>
                    </a:lnL>
                    <a:lnR>
                      <a:noFill/>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FFFFF"/>
                    </a:solidFill>
                  </a:tcPr>
                </a:tc>
                <a:tc>
                  <a:txBody>
                    <a:bodyPr/>
                    <a:lstStyle/>
                    <a:p>
                      <a:pPr algn="l"/>
                      <a:r>
                        <a:rPr lang="en-US" sz="1000" b="0">
                          <a:solidFill>
                            <a:schemeClr val="bg1">
                              <a:lumMod val="50000"/>
                            </a:schemeClr>
                          </a:solidFill>
                          <a:effectLst/>
                        </a:rPr>
                        <a:t>Citrus rhizosphere</a:t>
                      </a:r>
                    </a:p>
                  </a:txBody>
                  <a:tcPr marL="7058" marR="7058" marT="5042" marB="5042" anchor="ctr">
                    <a:lnL>
                      <a:noFill/>
                    </a:lnL>
                    <a:lnR>
                      <a:noFill/>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FFFFF"/>
                    </a:solidFill>
                  </a:tcPr>
                </a:tc>
                <a:tc>
                  <a:txBody>
                    <a:bodyPr/>
                    <a:lstStyle/>
                    <a:p>
                      <a:pPr algn="l"/>
                      <a:r>
                        <a:rPr lang="en-US" sz="1000" b="0">
                          <a:solidFill>
                            <a:schemeClr val="bg1">
                              <a:lumMod val="50000"/>
                            </a:schemeClr>
                          </a:solidFill>
                          <a:effectLst/>
                        </a:rPr>
                        <a:t>[</a:t>
                      </a:r>
                      <a:r>
                        <a:rPr lang="en-US" sz="1000" b="1" u="none" strike="noStrike">
                          <a:solidFill>
                            <a:schemeClr val="bg1">
                              <a:lumMod val="50000"/>
                            </a:schemeClr>
                          </a:solidFill>
                          <a:effectLst/>
                          <a:hlinkClick r:id="rId8">
                            <a:extLst>
                              <a:ext uri="{A12FA001-AC4F-418D-AE19-62706E023703}">
                                <ahyp:hlinkClr xmlns:ahyp="http://schemas.microsoft.com/office/drawing/2018/hyperlinkcolor" val="tx"/>
                              </a:ext>
                            </a:extLst>
                          </a:hlinkClick>
                        </a:rPr>
                        <a:t>102</a:t>
                      </a:r>
                      <a:r>
                        <a:rPr lang="en-US" sz="1000" b="0">
                          <a:solidFill>
                            <a:schemeClr val="bg1">
                              <a:lumMod val="50000"/>
                            </a:schemeClr>
                          </a:solidFill>
                          <a:effectLst/>
                        </a:rPr>
                        <a:t>]</a:t>
                      </a:r>
                    </a:p>
                  </a:txBody>
                  <a:tcPr marL="7058" marR="7058" marT="5042" marB="5042" anchor="ctr">
                    <a:lnL>
                      <a:noFill/>
                    </a:lnL>
                    <a:lnR>
                      <a:noFill/>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FFFFF"/>
                    </a:solidFill>
                  </a:tcPr>
                </a:tc>
                <a:extLst>
                  <a:ext uri="{0D108BD9-81ED-4DB2-BD59-A6C34878D82A}">
                    <a16:rowId xmlns:a16="http://schemas.microsoft.com/office/drawing/2014/main" val="121041167"/>
                  </a:ext>
                </a:extLst>
              </a:tr>
              <a:tr h="516354">
                <a:tc>
                  <a:txBody>
                    <a:bodyPr/>
                    <a:lstStyle/>
                    <a:p>
                      <a:pPr algn="l"/>
                      <a:r>
                        <a:rPr lang="en-US" sz="1000" b="0" i="1">
                          <a:solidFill>
                            <a:schemeClr val="bg1">
                              <a:lumMod val="50000"/>
                            </a:schemeClr>
                          </a:solidFill>
                          <a:effectLst/>
                        </a:rPr>
                        <a:t>Rhizophagus</a:t>
                      </a:r>
                      <a:r>
                        <a:rPr lang="en-US" sz="1000" b="0">
                          <a:solidFill>
                            <a:schemeClr val="bg1">
                              <a:lumMod val="50000"/>
                            </a:schemeClr>
                          </a:solidFill>
                          <a:effectLst/>
                        </a:rPr>
                        <a:t>, </a:t>
                      </a:r>
                      <a:r>
                        <a:rPr lang="en-US" sz="1000" b="0" i="1">
                          <a:solidFill>
                            <a:schemeClr val="bg1">
                              <a:lumMod val="50000"/>
                            </a:schemeClr>
                          </a:solidFill>
                          <a:effectLst/>
                        </a:rPr>
                        <a:t>Burkholderia</a:t>
                      </a:r>
                      <a:r>
                        <a:rPr lang="en-US" sz="1000" b="0">
                          <a:solidFill>
                            <a:schemeClr val="bg1">
                              <a:lumMod val="50000"/>
                            </a:schemeClr>
                          </a:solidFill>
                          <a:effectLst/>
                        </a:rPr>
                        <a:t>, </a:t>
                      </a:r>
                      <a:r>
                        <a:rPr lang="en-US" sz="1000" b="0" i="1">
                          <a:solidFill>
                            <a:schemeClr val="bg1">
                              <a:lumMod val="50000"/>
                            </a:schemeClr>
                          </a:solidFill>
                          <a:effectLst/>
                        </a:rPr>
                        <a:t>Trichoderma</a:t>
                      </a:r>
                      <a:r>
                        <a:rPr lang="en-US" sz="1000" b="0">
                          <a:solidFill>
                            <a:schemeClr val="bg1">
                              <a:lumMod val="50000"/>
                            </a:schemeClr>
                          </a:solidFill>
                          <a:effectLst/>
                        </a:rPr>
                        <a:t>, </a:t>
                      </a:r>
                      <a:r>
                        <a:rPr lang="en-US" sz="1000" b="0" i="1">
                          <a:solidFill>
                            <a:schemeClr val="bg1">
                              <a:lumMod val="50000"/>
                            </a:schemeClr>
                          </a:solidFill>
                          <a:effectLst/>
                        </a:rPr>
                        <a:t>Fusarium</a:t>
                      </a:r>
                      <a:r>
                        <a:rPr lang="en-US" sz="1000" b="0">
                          <a:solidFill>
                            <a:schemeClr val="bg1">
                              <a:lumMod val="50000"/>
                            </a:schemeClr>
                          </a:solidFill>
                          <a:effectLst/>
                        </a:rPr>
                        <a:t>, </a:t>
                      </a:r>
                      <a:r>
                        <a:rPr lang="en-US" sz="1000" b="0" i="1">
                          <a:solidFill>
                            <a:schemeClr val="bg1">
                              <a:lumMod val="50000"/>
                            </a:schemeClr>
                          </a:solidFill>
                          <a:effectLst/>
                        </a:rPr>
                        <a:t>Ochrobactrum phage POA1180</a:t>
                      </a:r>
                      <a:r>
                        <a:rPr lang="en-US" sz="1000" b="0">
                          <a:solidFill>
                            <a:schemeClr val="bg1">
                              <a:lumMod val="50000"/>
                            </a:schemeClr>
                          </a:solidFill>
                          <a:effectLst/>
                        </a:rPr>
                        <a:t>, </a:t>
                      </a:r>
                      <a:r>
                        <a:rPr lang="en-US" sz="1000" b="0" i="1">
                          <a:solidFill>
                            <a:schemeClr val="bg1">
                              <a:lumMod val="50000"/>
                            </a:schemeClr>
                          </a:solidFill>
                          <a:effectLst/>
                        </a:rPr>
                        <a:t>Blastococcus</a:t>
                      </a:r>
                      <a:r>
                        <a:rPr lang="en-US" sz="1000" b="0">
                          <a:solidFill>
                            <a:schemeClr val="bg1">
                              <a:lumMod val="50000"/>
                            </a:schemeClr>
                          </a:solidFill>
                          <a:effectLst/>
                        </a:rPr>
                        <a:t>, </a:t>
                      </a:r>
                      <a:r>
                        <a:rPr lang="en-US" sz="1000" b="0" i="1">
                          <a:solidFill>
                            <a:schemeClr val="bg1">
                              <a:lumMod val="50000"/>
                            </a:schemeClr>
                          </a:solidFill>
                          <a:effectLst/>
                        </a:rPr>
                        <a:t>Microvirga</a:t>
                      </a:r>
                      <a:r>
                        <a:rPr lang="en-US" sz="1000" b="0">
                          <a:solidFill>
                            <a:schemeClr val="bg1">
                              <a:lumMod val="50000"/>
                            </a:schemeClr>
                          </a:solidFill>
                          <a:effectLst/>
                        </a:rPr>
                        <a:t>, </a:t>
                      </a:r>
                      <a:r>
                        <a:rPr lang="en-US" sz="1000" b="0" i="1">
                          <a:solidFill>
                            <a:schemeClr val="bg1">
                              <a:lumMod val="50000"/>
                            </a:schemeClr>
                          </a:solidFill>
                          <a:effectLst/>
                        </a:rPr>
                        <a:t>Nocardioides</a:t>
                      </a:r>
                      <a:r>
                        <a:rPr lang="en-US" sz="1000" b="0">
                          <a:solidFill>
                            <a:schemeClr val="bg1">
                              <a:lumMod val="50000"/>
                            </a:schemeClr>
                          </a:solidFill>
                          <a:effectLst/>
                        </a:rPr>
                        <a:t>, </a:t>
                      </a:r>
                      <a:r>
                        <a:rPr lang="en-US" sz="1000" b="0" i="1">
                          <a:solidFill>
                            <a:schemeClr val="bg1">
                              <a:lumMod val="50000"/>
                            </a:schemeClr>
                          </a:solidFill>
                          <a:effectLst/>
                        </a:rPr>
                        <a:t>Geodermatophilus</a:t>
                      </a:r>
                      <a:r>
                        <a:rPr lang="en-US" sz="1000" b="0">
                          <a:solidFill>
                            <a:schemeClr val="bg1">
                              <a:lumMod val="50000"/>
                            </a:schemeClr>
                          </a:solidFill>
                          <a:effectLst/>
                        </a:rPr>
                        <a:t>, </a:t>
                      </a:r>
                      <a:r>
                        <a:rPr lang="en-US" sz="1000" b="0" i="1">
                          <a:solidFill>
                            <a:schemeClr val="bg1">
                              <a:lumMod val="50000"/>
                            </a:schemeClr>
                          </a:solidFill>
                          <a:effectLst/>
                        </a:rPr>
                        <a:t>Belnapia</a:t>
                      </a:r>
                      <a:r>
                        <a:rPr lang="en-US" sz="1000" b="0">
                          <a:solidFill>
                            <a:schemeClr val="bg1">
                              <a:lumMod val="50000"/>
                            </a:schemeClr>
                          </a:solidFill>
                          <a:effectLst/>
                        </a:rPr>
                        <a:t>, </a:t>
                      </a:r>
                      <a:r>
                        <a:rPr lang="en-US" sz="1000" b="0" i="1">
                          <a:solidFill>
                            <a:schemeClr val="bg1">
                              <a:lumMod val="50000"/>
                            </a:schemeClr>
                          </a:solidFill>
                          <a:effectLst/>
                        </a:rPr>
                        <a:t>Solirubrobacter</a:t>
                      </a:r>
                      <a:r>
                        <a:rPr lang="en-US" sz="1000" b="0">
                          <a:solidFill>
                            <a:schemeClr val="bg1">
                              <a:lumMod val="50000"/>
                            </a:schemeClr>
                          </a:solidFill>
                          <a:effectLst/>
                        </a:rPr>
                        <a:t>, </a:t>
                      </a:r>
                      <a:r>
                        <a:rPr lang="en-US" sz="1000" b="0" i="1">
                          <a:solidFill>
                            <a:schemeClr val="bg1">
                              <a:lumMod val="50000"/>
                            </a:schemeClr>
                          </a:solidFill>
                          <a:effectLst/>
                        </a:rPr>
                        <a:t>Arthrobacter</a:t>
                      </a:r>
                      <a:r>
                        <a:rPr lang="en-US" sz="1000" b="0">
                          <a:solidFill>
                            <a:schemeClr val="bg1">
                              <a:lumMod val="50000"/>
                            </a:schemeClr>
                          </a:solidFill>
                          <a:effectLst/>
                        </a:rPr>
                        <a:t>, </a:t>
                      </a:r>
                      <a:r>
                        <a:rPr lang="en-US" sz="1000" b="0" i="1">
                          <a:solidFill>
                            <a:schemeClr val="bg1">
                              <a:lumMod val="50000"/>
                            </a:schemeClr>
                          </a:solidFill>
                          <a:effectLst/>
                        </a:rPr>
                        <a:t>Mycobacterium phage Edugator</a:t>
                      </a:r>
                      <a:r>
                        <a:rPr lang="en-US" sz="1000" b="0">
                          <a:solidFill>
                            <a:schemeClr val="bg1">
                              <a:lumMod val="50000"/>
                            </a:schemeClr>
                          </a:solidFill>
                          <a:effectLst/>
                        </a:rPr>
                        <a:t>, and </a:t>
                      </a:r>
                      <a:r>
                        <a:rPr lang="en-US" sz="1000" b="0" i="1">
                          <a:solidFill>
                            <a:schemeClr val="bg1">
                              <a:lumMod val="50000"/>
                            </a:schemeClr>
                          </a:solidFill>
                          <a:effectLst/>
                        </a:rPr>
                        <a:t>Mycobacterium phage Kratio</a:t>
                      </a:r>
                      <a:endParaRPr lang="en-US" sz="1000" b="0">
                        <a:solidFill>
                          <a:schemeClr val="bg1">
                            <a:lumMod val="50000"/>
                          </a:schemeClr>
                        </a:solidFill>
                        <a:effectLst/>
                      </a:endParaRPr>
                    </a:p>
                  </a:txBody>
                  <a:tcPr marL="7058" marR="7058" marT="5042" marB="5042" anchor="ctr">
                    <a:lnL>
                      <a:noFill/>
                    </a:lnL>
                    <a:lnR>
                      <a:noFill/>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9F9F9"/>
                    </a:solidFill>
                  </a:tcPr>
                </a:tc>
                <a:tc>
                  <a:txBody>
                    <a:bodyPr/>
                    <a:lstStyle/>
                    <a:p>
                      <a:pPr algn="l"/>
                      <a:r>
                        <a:rPr lang="en-US" sz="1000" b="0">
                          <a:solidFill>
                            <a:schemeClr val="bg1">
                              <a:lumMod val="50000"/>
                            </a:schemeClr>
                          </a:solidFill>
                          <a:effectLst/>
                        </a:rPr>
                        <a:t>Not identified.</a:t>
                      </a:r>
                    </a:p>
                  </a:txBody>
                  <a:tcPr marL="7058" marR="7058" marT="5042" marB="5042" anchor="ctr">
                    <a:lnL>
                      <a:noFill/>
                    </a:lnL>
                    <a:lnR>
                      <a:noFill/>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9F9F9"/>
                    </a:solidFill>
                  </a:tcPr>
                </a:tc>
                <a:tc>
                  <a:txBody>
                    <a:bodyPr/>
                    <a:lstStyle/>
                    <a:p>
                      <a:pPr algn="l"/>
                      <a:r>
                        <a:rPr lang="en-US" sz="1000" b="0" i="1">
                          <a:solidFill>
                            <a:schemeClr val="bg1">
                              <a:lumMod val="50000"/>
                            </a:schemeClr>
                          </a:solidFill>
                          <a:effectLst/>
                        </a:rPr>
                        <a:t>Cleome pallida</a:t>
                      </a:r>
                      <a:r>
                        <a:rPr lang="en-US" sz="1000" b="0">
                          <a:solidFill>
                            <a:schemeClr val="bg1">
                              <a:lumMod val="50000"/>
                            </a:schemeClr>
                          </a:solidFill>
                          <a:effectLst/>
                        </a:rPr>
                        <a:t> (Desert plant) rhizosphere</a:t>
                      </a:r>
                    </a:p>
                  </a:txBody>
                  <a:tcPr marL="7058" marR="7058" marT="5042" marB="5042" anchor="ctr">
                    <a:lnL>
                      <a:noFill/>
                    </a:lnL>
                    <a:lnR>
                      <a:noFill/>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9F9F9"/>
                    </a:solidFill>
                  </a:tcPr>
                </a:tc>
                <a:tc>
                  <a:txBody>
                    <a:bodyPr/>
                    <a:lstStyle/>
                    <a:p>
                      <a:pPr algn="l"/>
                      <a:r>
                        <a:rPr lang="en-US" sz="1000" b="0">
                          <a:solidFill>
                            <a:schemeClr val="bg1">
                              <a:lumMod val="50000"/>
                            </a:schemeClr>
                          </a:solidFill>
                          <a:effectLst/>
                        </a:rPr>
                        <a:t>[</a:t>
                      </a:r>
                      <a:r>
                        <a:rPr lang="en-US" sz="1000" b="1" u="none" strike="noStrike">
                          <a:solidFill>
                            <a:schemeClr val="bg1">
                              <a:lumMod val="50000"/>
                            </a:schemeClr>
                          </a:solidFill>
                          <a:effectLst/>
                          <a:hlinkClick r:id="rId9">
                            <a:extLst>
                              <a:ext uri="{A12FA001-AC4F-418D-AE19-62706E023703}">
                                <ahyp:hlinkClr xmlns:ahyp="http://schemas.microsoft.com/office/drawing/2018/hyperlinkcolor" val="tx"/>
                              </a:ext>
                            </a:extLst>
                          </a:hlinkClick>
                        </a:rPr>
                        <a:t>103</a:t>
                      </a:r>
                      <a:r>
                        <a:rPr lang="en-US" sz="1000" b="0">
                          <a:solidFill>
                            <a:schemeClr val="bg1">
                              <a:lumMod val="50000"/>
                            </a:schemeClr>
                          </a:solidFill>
                          <a:effectLst/>
                        </a:rPr>
                        <a:t>]</a:t>
                      </a:r>
                    </a:p>
                  </a:txBody>
                  <a:tcPr marL="7058" marR="7058" marT="5042" marB="5042" anchor="ctr">
                    <a:lnL>
                      <a:noFill/>
                    </a:lnL>
                    <a:lnR>
                      <a:noFill/>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9F9F9"/>
                    </a:solidFill>
                  </a:tcPr>
                </a:tc>
                <a:extLst>
                  <a:ext uri="{0D108BD9-81ED-4DB2-BD59-A6C34878D82A}">
                    <a16:rowId xmlns:a16="http://schemas.microsoft.com/office/drawing/2014/main" val="2595268623"/>
                  </a:ext>
                </a:extLst>
              </a:tr>
              <a:tr h="396951">
                <a:tc>
                  <a:txBody>
                    <a:bodyPr/>
                    <a:lstStyle/>
                    <a:p>
                      <a:pPr algn="l"/>
                      <a:r>
                        <a:rPr lang="en-US" sz="1000" b="0" i="1">
                          <a:solidFill>
                            <a:schemeClr val="bg1">
                              <a:lumMod val="50000"/>
                            </a:schemeClr>
                          </a:solidFill>
                          <a:effectLst/>
                        </a:rPr>
                        <a:t>Kaistobacter</a:t>
                      </a:r>
                      <a:r>
                        <a:rPr lang="en-US" sz="1000" b="0">
                          <a:solidFill>
                            <a:schemeClr val="bg1">
                              <a:lumMod val="50000"/>
                            </a:schemeClr>
                          </a:solidFill>
                          <a:effectLst/>
                        </a:rPr>
                        <a:t> and </a:t>
                      </a:r>
                      <a:r>
                        <a:rPr lang="en-US" sz="1000" b="0" i="1">
                          <a:solidFill>
                            <a:schemeClr val="bg1">
                              <a:lumMod val="50000"/>
                            </a:schemeClr>
                          </a:solidFill>
                          <a:effectLst/>
                        </a:rPr>
                        <a:t>Rubrobacter Bacillus Nocardioides</a:t>
                      </a:r>
                      <a:r>
                        <a:rPr lang="en-US" sz="1000" b="0">
                          <a:solidFill>
                            <a:schemeClr val="bg1">
                              <a:lumMod val="50000"/>
                            </a:schemeClr>
                          </a:solidFill>
                          <a:effectLst/>
                        </a:rPr>
                        <a:t>,</a:t>
                      </a:r>
                      <a:br>
                        <a:rPr lang="en-US" sz="1000" b="0">
                          <a:solidFill>
                            <a:schemeClr val="bg1">
                              <a:lumMod val="50000"/>
                            </a:schemeClr>
                          </a:solidFill>
                          <a:effectLst/>
                        </a:rPr>
                      </a:br>
                      <a:r>
                        <a:rPr lang="en-US" sz="1000" b="0" i="1">
                          <a:solidFill>
                            <a:schemeClr val="bg1">
                              <a:lumMod val="50000"/>
                            </a:schemeClr>
                          </a:solidFill>
                          <a:effectLst/>
                        </a:rPr>
                        <a:t>Cellulomonas</a:t>
                      </a:r>
                      <a:r>
                        <a:rPr lang="en-US" sz="1000" b="0">
                          <a:solidFill>
                            <a:schemeClr val="bg1">
                              <a:lumMod val="50000"/>
                            </a:schemeClr>
                          </a:solidFill>
                          <a:effectLst/>
                        </a:rPr>
                        <a:t>, </a:t>
                      </a:r>
                      <a:r>
                        <a:rPr lang="en-US" sz="1000" b="0" i="1">
                          <a:solidFill>
                            <a:schemeClr val="bg1">
                              <a:lumMod val="50000"/>
                            </a:schemeClr>
                          </a:solidFill>
                          <a:effectLst/>
                        </a:rPr>
                        <a:t>Skermanella</a:t>
                      </a:r>
                      <a:r>
                        <a:rPr lang="en-US" sz="1000" b="0">
                          <a:solidFill>
                            <a:schemeClr val="bg1">
                              <a:lumMod val="50000"/>
                            </a:schemeClr>
                          </a:solidFill>
                          <a:effectLst/>
                        </a:rPr>
                        <a:t>, </a:t>
                      </a:r>
                      <a:r>
                        <a:rPr lang="en-US" sz="1000" b="0" i="1">
                          <a:solidFill>
                            <a:schemeClr val="bg1">
                              <a:lumMod val="50000"/>
                            </a:schemeClr>
                          </a:solidFill>
                          <a:effectLst/>
                        </a:rPr>
                        <a:t>Methylobacterium</a:t>
                      </a:r>
                      <a:r>
                        <a:rPr lang="en-US" sz="1000" b="0">
                          <a:solidFill>
                            <a:schemeClr val="bg1">
                              <a:lumMod val="50000"/>
                            </a:schemeClr>
                          </a:solidFill>
                          <a:effectLst/>
                        </a:rPr>
                        <a:t>, </a:t>
                      </a:r>
                      <a:r>
                        <a:rPr lang="en-US" sz="1000" b="0" i="1">
                          <a:solidFill>
                            <a:schemeClr val="bg1">
                              <a:lumMod val="50000"/>
                            </a:schemeClr>
                          </a:solidFill>
                          <a:effectLst/>
                        </a:rPr>
                        <a:t>Modestobacter</a:t>
                      </a:r>
                      <a:r>
                        <a:rPr lang="en-US" sz="1000" b="0">
                          <a:solidFill>
                            <a:schemeClr val="bg1">
                              <a:lumMod val="50000"/>
                            </a:schemeClr>
                          </a:solidFill>
                          <a:effectLst/>
                        </a:rPr>
                        <a:t> and </a:t>
                      </a:r>
                      <a:r>
                        <a:rPr lang="en-US" sz="1000" b="0" i="1">
                          <a:solidFill>
                            <a:schemeClr val="bg1">
                              <a:lumMod val="50000"/>
                            </a:schemeClr>
                          </a:solidFill>
                          <a:effectLst/>
                        </a:rPr>
                        <a:t>Aeromicrobium</a:t>
                      </a:r>
                      <a:r>
                        <a:rPr lang="en-US" sz="1000" b="0">
                          <a:solidFill>
                            <a:schemeClr val="bg1">
                              <a:lumMod val="50000"/>
                            </a:schemeClr>
                          </a:solidFill>
                          <a:effectLst/>
                        </a:rPr>
                        <a:t>, </a:t>
                      </a:r>
                      <a:r>
                        <a:rPr lang="en-US" sz="1000" b="0" i="1">
                          <a:solidFill>
                            <a:schemeClr val="bg1">
                              <a:lumMod val="50000"/>
                            </a:schemeClr>
                          </a:solidFill>
                          <a:effectLst/>
                        </a:rPr>
                        <a:t>Rhizobiales</a:t>
                      </a:r>
                      <a:r>
                        <a:rPr lang="en-US" sz="1000" b="0">
                          <a:solidFill>
                            <a:schemeClr val="bg1">
                              <a:lumMod val="50000"/>
                            </a:schemeClr>
                          </a:solidFill>
                          <a:effectLst/>
                        </a:rPr>
                        <a:t>, </a:t>
                      </a:r>
                      <a:r>
                        <a:rPr lang="en-US" sz="1000" b="0" i="1">
                          <a:solidFill>
                            <a:schemeClr val="bg1">
                              <a:lumMod val="50000"/>
                            </a:schemeClr>
                          </a:solidFill>
                          <a:effectLst/>
                        </a:rPr>
                        <a:t>Kaistobacter</a:t>
                      </a:r>
                      <a:r>
                        <a:rPr lang="en-US" sz="1000" b="0">
                          <a:solidFill>
                            <a:schemeClr val="bg1">
                              <a:lumMod val="50000"/>
                            </a:schemeClr>
                          </a:solidFill>
                          <a:effectLst/>
                        </a:rPr>
                        <a:t>, </a:t>
                      </a:r>
                      <a:r>
                        <a:rPr lang="en-US" sz="1000" b="0" i="1">
                          <a:solidFill>
                            <a:schemeClr val="bg1">
                              <a:lumMod val="50000"/>
                            </a:schemeClr>
                          </a:solidFill>
                          <a:effectLst/>
                        </a:rPr>
                        <a:t>Rubrobacter</a:t>
                      </a:r>
                      <a:r>
                        <a:rPr lang="en-US" sz="1000" b="0">
                          <a:solidFill>
                            <a:schemeClr val="bg1">
                              <a:lumMod val="50000"/>
                            </a:schemeClr>
                          </a:solidFill>
                          <a:effectLst/>
                        </a:rPr>
                        <a:t> or </a:t>
                      </a:r>
                      <a:r>
                        <a:rPr lang="en-US" sz="1000" b="0" i="1">
                          <a:solidFill>
                            <a:schemeClr val="bg1">
                              <a:lumMod val="50000"/>
                            </a:schemeClr>
                          </a:solidFill>
                          <a:effectLst/>
                        </a:rPr>
                        <a:t>Bacillus</a:t>
                      </a:r>
                      <a:endParaRPr lang="en-US" sz="1000" b="0">
                        <a:solidFill>
                          <a:schemeClr val="bg1">
                            <a:lumMod val="50000"/>
                          </a:schemeClr>
                        </a:solidFill>
                        <a:effectLst/>
                      </a:endParaRPr>
                    </a:p>
                  </a:txBody>
                  <a:tcPr marL="7058" marR="7058" marT="5042" marB="5042" anchor="ctr">
                    <a:lnL>
                      <a:noFill/>
                    </a:lnL>
                    <a:lnR>
                      <a:noFill/>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FFFFF"/>
                    </a:solidFill>
                  </a:tcPr>
                </a:tc>
                <a:tc>
                  <a:txBody>
                    <a:bodyPr/>
                    <a:lstStyle/>
                    <a:p>
                      <a:pPr algn="l"/>
                      <a:r>
                        <a:rPr lang="en-US" sz="1000" b="0">
                          <a:solidFill>
                            <a:schemeClr val="bg1">
                              <a:lumMod val="50000"/>
                            </a:schemeClr>
                          </a:solidFill>
                          <a:effectLst/>
                        </a:rPr>
                        <a:t>Metabolism of carbohydrate (especially C degradation) and membrane transporters. Carbohydrate degradation metabolism, carbohydrate synthesis, and its related energy metabolism.</a:t>
                      </a:r>
                    </a:p>
                  </a:txBody>
                  <a:tcPr marL="7058" marR="7058" marT="5042" marB="5042" anchor="ctr">
                    <a:lnL>
                      <a:noFill/>
                    </a:lnL>
                    <a:lnR>
                      <a:noFill/>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FFFFF"/>
                    </a:solidFill>
                  </a:tcPr>
                </a:tc>
                <a:tc>
                  <a:txBody>
                    <a:bodyPr/>
                    <a:lstStyle/>
                    <a:p>
                      <a:pPr algn="l"/>
                      <a:r>
                        <a:rPr lang="en-US" sz="1000" b="0">
                          <a:solidFill>
                            <a:schemeClr val="bg1">
                              <a:lumMod val="50000"/>
                            </a:schemeClr>
                          </a:solidFill>
                          <a:effectLst/>
                        </a:rPr>
                        <a:t>Chickpea, wheat</a:t>
                      </a:r>
                    </a:p>
                  </a:txBody>
                  <a:tcPr marL="7058" marR="7058" marT="5042" marB="5042" anchor="ctr">
                    <a:lnL>
                      <a:noFill/>
                    </a:lnL>
                    <a:lnR>
                      <a:noFill/>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FFFFF"/>
                    </a:solidFill>
                  </a:tcPr>
                </a:tc>
                <a:tc>
                  <a:txBody>
                    <a:bodyPr/>
                    <a:lstStyle/>
                    <a:p>
                      <a:pPr algn="l"/>
                      <a:r>
                        <a:rPr lang="en-US" sz="1000" b="0">
                          <a:solidFill>
                            <a:schemeClr val="bg1">
                              <a:lumMod val="50000"/>
                            </a:schemeClr>
                          </a:solidFill>
                          <a:effectLst/>
                        </a:rPr>
                        <a:t>[</a:t>
                      </a:r>
                      <a:r>
                        <a:rPr lang="en-US" sz="1000" b="1" u="none" strike="noStrike">
                          <a:solidFill>
                            <a:schemeClr val="bg1">
                              <a:lumMod val="50000"/>
                            </a:schemeClr>
                          </a:solidFill>
                          <a:effectLst/>
                          <a:hlinkClick r:id="rId10">
                            <a:extLst>
                              <a:ext uri="{A12FA001-AC4F-418D-AE19-62706E023703}">
                                <ahyp:hlinkClr xmlns:ahyp="http://schemas.microsoft.com/office/drawing/2018/hyperlinkcolor" val="tx"/>
                              </a:ext>
                            </a:extLst>
                          </a:hlinkClick>
                        </a:rPr>
                        <a:t>104</a:t>
                      </a:r>
                      <a:r>
                        <a:rPr lang="en-US" sz="1000" b="0">
                          <a:solidFill>
                            <a:schemeClr val="bg1">
                              <a:lumMod val="50000"/>
                            </a:schemeClr>
                          </a:solidFill>
                          <a:effectLst/>
                        </a:rPr>
                        <a:t>]</a:t>
                      </a:r>
                    </a:p>
                  </a:txBody>
                  <a:tcPr marL="7058" marR="7058" marT="5042" marB="5042" anchor="ctr">
                    <a:lnL>
                      <a:noFill/>
                    </a:lnL>
                    <a:lnR>
                      <a:noFill/>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FFFFF"/>
                    </a:solidFill>
                  </a:tcPr>
                </a:tc>
                <a:extLst>
                  <a:ext uri="{0D108BD9-81ED-4DB2-BD59-A6C34878D82A}">
                    <a16:rowId xmlns:a16="http://schemas.microsoft.com/office/drawing/2014/main" val="1165560261"/>
                  </a:ext>
                </a:extLst>
              </a:tr>
            </a:tbl>
          </a:graphicData>
        </a:graphic>
      </p:graphicFrame>
      <p:sp>
        <p:nvSpPr>
          <p:cNvPr id="4" name="TextBox 3">
            <a:extLst>
              <a:ext uri="{FF2B5EF4-FFF2-40B4-BE49-F238E27FC236}">
                <a16:creationId xmlns:a16="http://schemas.microsoft.com/office/drawing/2014/main" id="{1758CD8D-DCCF-3B57-FA73-5B79ECB8538E}"/>
              </a:ext>
            </a:extLst>
          </p:cNvPr>
          <p:cNvSpPr txBox="1"/>
          <p:nvPr/>
        </p:nvSpPr>
        <p:spPr>
          <a:xfrm>
            <a:off x="0" y="-3125"/>
            <a:ext cx="6913880" cy="861774"/>
          </a:xfrm>
          <a:prstGeom prst="rect">
            <a:avLst/>
          </a:prstGeom>
          <a:noFill/>
        </p:spPr>
        <p:txBody>
          <a:bodyPr wrap="square">
            <a:spAutoFit/>
          </a:bodyPr>
          <a:lstStyle/>
          <a:p>
            <a:r>
              <a:rPr lang="en-US" sz="3200"/>
              <a:t>Structural metagenomics </a:t>
            </a:r>
            <a:br>
              <a:rPr lang="en-US"/>
            </a:br>
            <a:r>
              <a:rPr lang="en-US"/>
              <a:t>Metagenomics studies in identifying candidate taxa and genes.</a:t>
            </a:r>
          </a:p>
        </p:txBody>
      </p:sp>
      <p:sp>
        <p:nvSpPr>
          <p:cNvPr id="6" name="TextBox 5">
            <a:extLst>
              <a:ext uri="{FF2B5EF4-FFF2-40B4-BE49-F238E27FC236}">
                <a16:creationId xmlns:a16="http://schemas.microsoft.com/office/drawing/2014/main" id="{F4E4ABE9-F2DD-E97F-E3DC-4EEB6D7A9540}"/>
              </a:ext>
            </a:extLst>
          </p:cNvPr>
          <p:cNvSpPr txBox="1"/>
          <p:nvPr/>
        </p:nvSpPr>
        <p:spPr>
          <a:xfrm>
            <a:off x="0" y="6614672"/>
            <a:ext cx="6175094" cy="246221"/>
          </a:xfrm>
          <a:prstGeom prst="rect">
            <a:avLst/>
          </a:prstGeom>
          <a:noFill/>
        </p:spPr>
        <p:txBody>
          <a:bodyPr wrap="square">
            <a:spAutoFit/>
          </a:bodyPr>
          <a:lstStyle/>
          <a:p>
            <a:r>
              <a:rPr lang="en-US" sz="1000" i="0" u="none" strike="noStrike">
                <a:solidFill>
                  <a:srgbClr val="4F5671"/>
                </a:solidFill>
                <a:effectLst/>
                <a:latin typeface="Arial" panose="020B0604020202020204" pitchFamily="34" charset="0"/>
                <a:hlinkClick r:id="rId11"/>
              </a:rPr>
              <a:t>https://doi.org/10.3390/microorganisms12030510</a:t>
            </a:r>
            <a:endParaRPr lang="en-US" sz="1000"/>
          </a:p>
        </p:txBody>
      </p:sp>
    </p:spTree>
    <p:extLst>
      <p:ext uri="{BB962C8B-B14F-4D97-AF65-F5344CB8AC3E}">
        <p14:creationId xmlns:p14="http://schemas.microsoft.com/office/powerpoint/2010/main" val="15755834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4EF3ADA-0C2D-951F-F24C-0BCC39E80C5F}"/>
              </a:ext>
            </a:extLst>
          </p:cNvPr>
          <p:cNvPicPr>
            <a:picLocks noChangeAspect="1"/>
          </p:cNvPicPr>
          <p:nvPr/>
        </p:nvPicPr>
        <p:blipFill>
          <a:blip r:embed="rId2"/>
          <a:stretch>
            <a:fillRect/>
          </a:stretch>
        </p:blipFill>
        <p:spPr>
          <a:xfrm>
            <a:off x="2221666" y="375636"/>
            <a:ext cx="7809629" cy="5564442"/>
          </a:xfrm>
          <a:prstGeom prst="rect">
            <a:avLst/>
          </a:prstGeom>
        </p:spPr>
      </p:pic>
      <p:pic>
        <p:nvPicPr>
          <p:cNvPr id="7" name="Picture 6">
            <a:extLst>
              <a:ext uri="{FF2B5EF4-FFF2-40B4-BE49-F238E27FC236}">
                <a16:creationId xmlns:a16="http://schemas.microsoft.com/office/drawing/2014/main" id="{20ADD23E-E31D-36A0-75E0-7C83897E854E}"/>
              </a:ext>
            </a:extLst>
          </p:cNvPr>
          <p:cNvPicPr>
            <a:picLocks noChangeAspect="1"/>
          </p:cNvPicPr>
          <p:nvPr/>
        </p:nvPicPr>
        <p:blipFill>
          <a:blip r:embed="rId3"/>
          <a:stretch>
            <a:fillRect/>
          </a:stretch>
        </p:blipFill>
        <p:spPr>
          <a:xfrm>
            <a:off x="104432" y="5388846"/>
            <a:ext cx="2086753" cy="327712"/>
          </a:xfrm>
          <a:prstGeom prst="rect">
            <a:avLst/>
          </a:prstGeom>
        </p:spPr>
      </p:pic>
      <p:sp>
        <p:nvSpPr>
          <p:cNvPr id="9" name="TextBox 8">
            <a:extLst>
              <a:ext uri="{FF2B5EF4-FFF2-40B4-BE49-F238E27FC236}">
                <a16:creationId xmlns:a16="http://schemas.microsoft.com/office/drawing/2014/main" id="{4DA04BB3-69AD-4E06-CD02-5BF3DB0FAA2A}"/>
              </a:ext>
            </a:extLst>
          </p:cNvPr>
          <p:cNvSpPr txBox="1"/>
          <p:nvPr/>
        </p:nvSpPr>
        <p:spPr>
          <a:xfrm>
            <a:off x="0" y="5871976"/>
            <a:ext cx="12192000" cy="1015663"/>
          </a:xfrm>
          <a:prstGeom prst="rect">
            <a:avLst/>
          </a:prstGeom>
          <a:noFill/>
        </p:spPr>
        <p:txBody>
          <a:bodyPr wrap="square">
            <a:spAutoFit/>
          </a:bodyPr>
          <a:lstStyle/>
          <a:p>
            <a:r>
              <a:rPr lang="en-US" sz="1200" b="1" i="0">
                <a:solidFill>
                  <a:srgbClr val="000000"/>
                </a:solidFill>
                <a:effectLst/>
                <a:latin typeface="CIDFont+F7"/>
              </a:rPr>
              <a:t>Entangled webs of below-ground interactions</a:t>
            </a:r>
            <a:r>
              <a:rPr lang="en-US" sz="1200" b="0" i="0">
                <a:solidFill>
                  <a:srgbClr val="000000"/>
                </a:solidFill>
                <a:effectLst/>
                <a:latin typeface="CIDFont+F7"/>
              </a:rPr>
              <a:t>. </a:t>
            </a:r>
            <a:r>
              <a:rPr lang="en-US" sz="1200" b="0" i="0">
                <a:solidFill>
                  <a:schemeClr val="bg1">
                    <a:lumMod val="50000"/>
                  </a:schemeClr>
                </a:solidFill>
                <a:effectLst/>
                <a:latin typeface="CIDFont+F4"/>
              </a:rPr>
              <a:t>In ecosystems, plants not only face biotic/abiotic environmental stresses but also interact with microorganisms with various functions. Nitrogen-fixing bacteria and mycorrhizal fungi, for example, supply solubilized nitrogen (N) and/or phosphorus (P) to host plants, thereby allowing us to reduce chemical fertilizer input into agroecosystems. Some of those symbionts are also known to enhance host plants’ resistance to drought and salinity stress. Phyllosphere endophytes, disease-suppressive bacteria and nematophagous/entomophagous fungi may play essential, but often overlooked, roles in suppressing populations of air-borne or soil-borne pathogens and pests. Untapped sources of microbial functions will be explored not only in agroecosystems, but also in natural ecosystems.</a:t>
            </a:r>
            <a:r>
              <a:rPr lang="en-US" sz="1200">
                <a:solidFill>
                  <a:schemeClr val="bg1">
                    <a:lumMod val="50000"/>
                  </a:schemeClr>
                </a:solidFill>
              </a:rPr>
              <a:t>  </a:t>
            </a:r>
          </a:p>
        </p:txBody>
      </p:sp>
      <p:sp>
        <p:nvSpPr>
          <p:cNvPr id="11" name="TextBox 10">
            <a:extLst>
              <a:ext uri="{FF2B5EF4-FFF2-40B4-BE49-F238E27FC236}">
                <a16:creationId xmlns:a16="http://schemas.microsoft.com/office/drawing/2014/main" id="{69477E86-DBE7-204B-2424-B55A18497B22}"/>
              </a:ext>
            </a:extLst>
          </p:cNvPr>
          <p:cNvSpPr txBox="1"/>
          <p:nvPr/>
        </p:nvSpPr>
        <p:spPr>
          <a:xfrm>
            <a:off x="9601200" y="6611779"/>
            <a:ext cx="2590800" cy="246221"/>
          </a:xfrm>
          <a:prstGeom prst="rect">
            <a:avLst/>
          </a:prstGeom>
          <a:noFill/>
        </p:spPr>
        <p:txBody>
          <a:bodyPr wrap="square">
            <a:spAutoFit/>
          </a:bodyPr>
          <a:lstStyle/>
          <a:p>
            <a:r>
              <a:rPr lang="en-US" sz="1000" b="0" i="0">
                <a:effectLst/>
                <a:latin typeface="CIDFont+F2"/>
              </a:rPr>
              <a:t>https://doi.org/10.1038/s41477-018-0139-4</a:t>
            </a:r>
            <a:r>
              <a:rPr lang="en-US" sz="1000"/>
              <a:t> </a:t>
            </a:r>
          </a:p>
        </p:txBody>
      </p:sp>
      <p:sp>
        <p:nvSpPr>
          <p:cNvPr id="12" name="TextBox 11">
            <a:extLst>
              <a:ext uri="{FF2B5EF4-FFF2-40B4-BE49-F238E27FC236}">
                <a16:creationId xmlns:a16="http://schemas.microsoft.com/office/drawing/2014/main" id="{E76A6049-B62C-4E22-D768-57153C2DE5E7}"/>
              </a:ext>
            </a:extLst>
          </p:cNvPr>
          <p:cNvSpPr txBox="1"/>
          <p:nvPr/>
        </p:nvSpPr>
        <p:spPr>
          <a:xfrm>
            <a:off x="0" y="0"/>
            <a:ext cx="9032240" cy="523220"/>
          </a:xfrm>
          <a:prstGeom prst="rect">
            <a:avLst/>
          </a:prstGeom>
          <a:noFill/>
        </p:spPr>
        <p:txBody>
          <a:bodyPr wrap="square">
            <a:spAutoFit/>
          </a:bodyPr>
          <a:lstStyle/>
          <a:p>
            <a:r>
              <a:rPr lang="en-US" sz="2800"/>
              <a:t>A Specific Example of Structural Metagenomics </a:t>
            </a:r>
          </a:p>
        </p:txBody>
      </p:sp>
    </p:spTree>
    <p:extLst>
      <p:ext uri="{BB962C8B-B14F-4D97-AF65-F5344CB8AC3E}">
        <p14:creationId xmlns:p14="http://schemas.microsoft.com/office/powerpoint/2010/main" val="20094827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E644A67A-C056-184E-F780-1D71F539104B}"/>
              </a:ext>
            </a:extLst>
          </p:cNvPr>
          <p:cNvGrpSpPr/>
          <p:nvPr/>
        </p:nvGrpSpPr>
        <p:grpSpPr>
          <a:xfrm>
            <a:off x="0" y="1121512"/>
            <a:ext cx="12192000" cy="4614976"/>
            <a:chOff x="0" y="499895"/>
            <a:chExt cx="12192000" cy="4614976"/>
          </a:xfrm>
        </p:grpSpPr>
        <p:grpSp>
          <p:nvGrpSpPr>
            <p:cNvPr id="6" name="Group 5">
              <a:extLst>
                <a:ext uri="{FF2B5EF4-FFF2-40B4-BE49-F238E27FC236}">
                  <a16:creationId xmlns:a16="http://schemas.microsoft.com/office/drawing/2014/main" id="{A0A315FF-2CA8-4753-89B5-5452241927BF}"/>
                </a:ext>
              </a:extLst>
            </p:cNvPr>
            <p:cNvGrpSpPr/>
            <p:nvPr/>
          </p:nvGrpSpPr>
          <p:grpSpPr>
            <a:xfrm>
              <a:off x="81280" y="499895"/>
              <a:ext cx="12059920" cy="3545722"/>
              <a:chOff x="81280" y="499895"/>
              <a:chExt cx="12059920" cy="3545722"/>
            </a:xfrm>
          </p:grpSpPr>
          <p:pic>
            <p:nvPicPr>
              <p:cNvPr id="3" name="Picture 2">
                <a:extLst>
                  <a:ext uri="{FF2B5EF4-FFF2-40B4-BE49-F238E27FC236}">
                    <a16:creationId xmlns:a16="http://schemas.microsoft.com/office/drawing/2014/main" id="{C8AB163D-09DE-B2CD-0CE2-34B2691DF24E}"/>
                  </a:ext>
                </a:extLst>
              </p:cNvPr>
              <p:cNvPicPr>
                <a:picLocks noChangeAspect="1"/>
              </p:cNvPicPr>
              <p:nvPr/>
            </p:nvPicPr>
            <p:blipFill>
              <a:blip r:embed="rId2"/>
              <a:stretch>
                <a:fillRect/>
              </a:stretch>
            </p:blipFill>
            <p:spPr>
              <a:xfrm>
                <a:off x="81280" y="499895"/>
                <a:ext cx="5893945" cy="3545722"/>
              </a:xfrm>
              <a:prstGeom prst="rect">
                <a:avLst/>
              </a:prstGeom>
            </p:spPr>
          </p:pic>
          <p:pic>
            <p:nvPicPr>
              <p:cNvPr id="5" name="Picture 4">
                <a:extLst>
                  <a:ext uri="{FF2B5EF4-FFF2-40B4-BE49-F238E27FC236}">
                    <a16:creationId xmlns:a16="http://schemas.microsoft.com/office/drawing/2014/main" id="{94210250-643B-BBC9-0F90-00C5F2130EC7}"/>
                  </a:ext>
                </a:extLst>
              </p:cNvPr>
              <p:cNvPicPr>
                <a:picLocks noChangeAspect="1"/>
              </p:cNvPicPr>
              <p:nvPr/>
            </p:nvPicPr>
            <p:blipFill>
              <a:blip r:embed="rId3"/>
              <a:stretch>
                <a:fillRect/>
              </a:stretch>
            </p:blipFill>
            <p:spPr>
              <a:xfrm>
                <a:off x="6065519" y="547327"/>
                <a:ext cx="6075681" cy="3477969"/>
              </a:xfrm>
              <a:prstGeom prst="rect">
                <a:avLst/>
              </a:prstGeom>
            </p:spPr>
          </p:pic>
        </p:grpSp>
        <p:sp>
          <p:nvSpPr>
            <p:cNvPr id="8" name="TextBox 7">
              <a:extLst>
                <a:ext uri="{FF2B5EF4-FFF2-40B4-BE49-F238E27FC236}">
                  <a16:creationId xmlns:a16="http://schemas.microsoft.com/office/drawing/2014/main" id="{FBB1E117-F704-D2E1-2D61-D2819AC92D9A}"/>
                </a:ext>
              </a:extLst>
            </p:cNvPr>
            <p:cNvSpPr txBox="1"/>
            <p:nvPr/>
          </p:nvSpPr>
          <p:spPr>
            <a:xfrm>
              <a:off x="0" y="4099208"/>
              <a:ext cx="12192000" cy="1015663"/>
            </a:xfrm>
            <a:prstGeom prst="rect">
              <a:avLst/>
            </a:prstGeom>
            <a:noFill/>
          </p:spPr>
          <p:txBody>
            <a:bodyPr wrap="square">
              <a:spAutoFit/>
            </a:bodyPr>
            <a:lstStyle/>
            <a:p>
              <a:r>
                <a:rPr lang="en-US" sz="1200" b="1" i="0">
                  <a:solidFill>
                    <a:srgbClr val="000000"/>
                  </a:solidFill>
                  <a:effectLst/>
                  <a:latin typeface="CIDFont+F7"/>
                </a:rPr>
                <a:t>Managing native biomes using core microorganisms. </a:t>
              </a:r>
              <a:r>
                <a:rPr lang="en-US" sz="1200" b="0" i="0">
                  <a:solidFill>
                    <a:schemeClr val="bg1">
                      <a:lumMod val="50000"/>
                    </a:schemeClr>
                  </a:solidFill>
                  <a:effectLst/>
                  <a:latin typeface="CIDFont+F8"/>
                </a:rPr>
                <a:t>a</a:t>
              </a:r>
              <a:r>
                <a:rPr lang="en-US" sz="1200" b="0" i="0">
                  <a:solidFill>
                    <a:schemeClr val="bg1">
                      <a:lumMod val="50000"/>
                    </a:schemeClr>
                  </a:solidFill>
                  <a:effectLst/>
                  <a:latin typeface="CIDFont+F4"/>
                </a:rPr>
                <a:t>, Nominating core microorganisms. Within a microbial network, hub microbial species or strains are defined solely based on network topology data. Among those topological hubs, it is possible to explore candidates of core microorganisms that are expected to mediate interactions between plants and native microbiomes. </a:t>
              </a:r>
              <a:r>
                <a:rPr lang="en-US" sz="1200" b="0" i="0">
                  <a:solidFill>
                    <a:schemeClr val="bg1">
                      <a:lumMod val="50000"/>
                    </a:schemeClr>
                  </a:solidFill>
                  <a:effectLst/>
                  <a:latin typeface="CIDFont+F8"/>
                </a:rPr>
                <a:t>b</a:t>
              </a:r>
              <a:r>
                <a:rPr lang="en-US" sz="1200" b="0" i="0">
                  <a:solidFill>
                    <a:schemeClr val="bg1">
                      <a:lumMod val="50000"/>
                    </a:schemeClr>
                  </a:solidFill>
                  <a:effectLst/>
                  <a:latin typeface="CIDFont+F4"/>
                </a:rPr>
                <a:t>–</a:t>
              </a:r>
              <a:r>
                <a:rPr lang="en-US" sz="1200" b="0" i="0">
                  <a:solidFill>
                    <a:schemeClr val="bg1">
                      <a:lumMod val="50000"/>
                    </a:schemeClr>
                  </a:solidFill>
                  <a:effectLst/>
                  <a:latin typeface="CIDFont+F8"/>
                </a:rPr>
                <a:t>d</a:t>
              </a:r>
              <a:r>
                <a:rPr lang="en-US" sz="1200" b="0" i="0">
                  <a:solidFill>
                    <a:schemeClr val="bg1">
                      <a:lumMod val="50000"/>
                    </a:schemeClr>
                  </a:solidFill>
                  <a:effectLst/>
                  <a:latin typeface="CIDFont+F4"/>
                </a:rPr>
                <a:t>, In our definition (Box 1), core microorganisms are scored based on their potential for recruiting native microorganisms with diverse physiological and ecosystem functions (</a:t>
              </a:r>
              <a:r>
                <a:rPr lang="en-US" sz="1200" b="0" i="0">
                  <a:solidFill>
                    <a:schemeClr val="bg1">
                      <a:lumMod val="50000"/>
                    </a:schemeClr>
                  </a:solidFill>
                  <a:effectLst/>
                  <a:latin typeface="CIDFont+F8"/>
                </a:rPr>
                <a:t>b</a:t>
              </a:r>
              <a:r>
                <a:rPr lang="en-US" sz="1200" b="0" i="0">
                  <a:solidFill>
                    <a:schemeClr val="bg1">
                      <a:lumMod val="50000"/>
                    </a:schemeClr>
                  </a:solidFill>
                  <a:effectLst/>
                  <a:latin typeface="CIDFont+F4"/>
                </a:rPr>
                <a:t>) and potential for blocking pathogen/pest infection (</a:t>
              </a:r>
              <a:r>
                <a:rPr lang="en-US" sz="1200" b="0" i="0">
                  <a:solidFill>
                    <a:schemeClr val="bg1">
                      <a:lumMod val="50000"/>
                    </a:schemeClr>
                  </a:solidFill>
                  <a:effectLst/>
                  <a:latin typeface="CIDFont+F8"/>
                </a:rPr>
                <a:t>c</a:t>
              </a:r>
              <a:r>
                <a:rPr lang="en-US" sz="1200" b="0" i="0">
                  <a:solidFill>
                    <a:schemeClr val="bg1">
                      <a:lumMod val="50000"/>
                    </a:schemeClr>
                  </a:solidFill>
                  <a:effectLst/>
                  <a:latin typeface="CIDFont+F4"/>
                </a:rPr>
                <a:t>). Such roles of core microorganisms will be further reinforced by introducing pairs or sets of core microorganisms in facilitative interactions (that is, core microbiomes) (</a:t>
              </a:r>
              <a:r>
                <a:rPr lang="en-US" sz="1200" b="0" i="0">
                  <a:solidFill>
                    <a:schemeClr val="bg1">
                      <a:lumMod val="50000"/>
                    </a:schemeClr>
                  </a:solidFill>
                  <a:effectLst/>
                  <a:latin typeface="CIDFont+F8"/>
                </a:rPr>
                <a:t>d</a:t>
              </a:r>
              <a:r>
                <a:rPr lang="en-US" sz="1200" b="0" i="0">
                  <a:solidFill>
                    <a:schemeClr val="bg1">
                      <a:lumMod val="50000"/>
                    </a:schemeClr>
                  </a:solidFill>
                  <a:effectLst/>
                  <a:latin typeface="CIDFont+F4"/>
                </a:rPr>
                <a:t>).</a:t>
              </a:r>
              <a:r>
                <a:rPr lang="en-US" sz="1200">
                  <a:solidFill>
                    <a:schemeClr val="bg1">
                      <a:lumMod val="50000"/>
                    </a:schemeClr>
                  </a:solidFill>
                </a:rPr>
                <a:t> </a:t>
              </a:r>
            </a:p>
          </p:txBody>
        </p:sp>
      </p:grpSp>
      <p:sp>
        <p:nvSpPr>
          <p:cNvPr id="10" name="TextBox 9">
            <a:extLst>
              <a:ext uri="{FF2B5EF4-FFF2-40B4-BE49-F238E27FC236}">
                <a16:creationId xmlns:a16="http://schemas.microsoft.com/office/drawing/2014/main" id="{E901C962-B3E8-2CFB-E7B4-4A99439961A8}"/>
              </a:ext>
            </a:extLst>
          </p:cNvPr>
          <p:cNvSpPr txBox="1"/>
          <p:nvPr/>
        </p:nvSpPr>
        <p:spPr>
          <a:xfrm>
            <a:off x="9601200" y="6611779"/>
            <a:ext cx="2590800" cy="246221"/>
          </a:xfrm>
          <a:prstGeom prst="rect">
            <a:avLst/>
          </a:prstGeom>
          <a:noFill/>
        </p:spPr>
        <p:txBody>
          <a:bodyPr wrap="square">
            <a:spAutoFit/>
          </a:bodyPr>
          <a:lstStyle/>
          <a:p>
            <a:r>
              <a:rPr lang="en-US" sz="1000" b="0" i="0">
                <a:effectLst/>
                <a:latin typeface="CIDFont+F2"/>
              </a:rPr>
              <a:t>https://doi.org/10.1038/s41477-018-0139-4</a:t>
            </a:r>
            <a:r>
              <a:rPr lang="en-US" sz="1000"/>
              <a:t> </a:t>
            </a:r>
          </a:p>
        </p:txBody>
      </p:sp>
      <p:sp>
        <p:nvSpPr>
          <p:cNvPr id="12" name="TextBox 11">
            <a:extLst>
              <a:ext uri="{FF2B5EF4-FFF2-40B4-BE49-F238E27FC236}">
                <a16:creationId xmlns:a16="http://schemas.microsoft.com/office/drawing/2014/main" id="{107F299A-AEB6-4411-730D-9945D94692E0}"/>
              </a:ext>
            </a:extLst>
          </p:cNvPr>
          <p:cNvSpPr txBox="1"/>
          <p:nvPr/>
        </p:nvSpPr>
        <p:spPr>
          <a:xfrm>
            <a:off x="0" y="0"/>
            <a:ext cx="8595360" cy="523220"/>
          </a:xfrm>
          <a:prstGeom prst="rect">
            <a:avLst/>
          </a:prstGeom>
          <a:noFill/>
        </p:spPr>
        <p:txBody>
          <a:bodyPr wrap="square">
            <a:spAutoFit/>
          </a:bodyPr>
          <a:lstStyle/>
          <a:p>
            <a:r>
              <a:rPr lang="en-US" sz="2800"/>
              <a:t>A Specific Example of Structural Metagenomics </a:t>
            </a:r>
          </a:p>
        </p:txBody>
      </p:sp>
    </p:spTree>
    <p:extLst>
      <p:ext uri="{BB962C8B-B14F-4D97-AF65-F5344CB8AC3E}">
        <p14:creationId xmlns:p14="http://schemas.microsoft.com/office/powerpoint/2010/main" val="22013284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05A051D-FFAC-DA67-6926-63BBF4A8E72E}"/>
              </a:ext>
            </a:extLst>
          </p:cNvPr>
          <p:cNvPicPr>
            <a:picLocks noChangeAspect="1"/>
          </p:cNvPicPr>
          <p:nvPr/>
        </p:nvPicPr>
        <p:blipFill>
          <a:blip r:embed="rId2"/>
          <a:stretch>
            <a:fillRect/>
          </a:stretch>
        </p:blipFill>
        <p:spPr>
          <a:xfrm>
            <a:off x="0" y="4119"/>
            <a:ext cx="9326880" cy="3359146"/>
          </a:xfrm>
          <a:prstGeom prst="rect">
            <a:avLst/>
          </a:prstGeom>
        </p:spPr>
      </p:pic>
      <p:pic>
        <p:nvPicPr>
          <p:cNvPr id="5" name="Picture 4">
            <a:extLst>
              <a:ext uri="{FF2B5EF4-FFF2-40B4-BE49-F238E27FC236}">
                <a16:creationId xmlns:a16="http://schemas.microsoft.com/office/drawing/2014/main" id="{D093ED57-99A8-7B07-A5D2-96D994C87FD9}"/>
              </a:ext>
            </a:extLst>
          </p:cNvPr>
          <p:cNvPicPr>
            <a:picLocks noChangeAspect="1"/>
          </p:cNvPicPr>
          <p:nvPr/>
        </p:nvPicPr>
        <p:blipFill>
          <a:blip r:embed="rId3"/>
          <a:stretch>
            <a:fillRect/>
          </a:stretch>
        </p:blipFill>
        <p:spPr>
          <a:xfrm>
            <a:off x="0" y="3329546"/>
            <a:ext cx="9032240" cy="3528454"/>
          </a:xfrm>
          <a:prstGeom prst="rect">
            <a:avLst/>
          </a:prstGeom>
        </p:spPr>
      </p:pic>
      <p:sp>
        <p:nvSpPr>
          <p:cNvPr id="7" name="TextBox 6">
            <a:extLst>
              <a:ext uri="{FF2B5EF4-FFF2-40B4-BE49-F238E27FC236}">
                <a16:creationId xmlns:a16="http://schemas.microsoft.com/office/drawing/2014/main" id="{C475502B-9D1D-59AC-A476-B69173318397}"/>
              </a:ext>
            </a:extLst>
          </p:cNvPr>
          <p:cNvSpPr txBox="1"/>
          <p:nvPr/>
        </p:nvSpPr>
        <p:spPr>
          <a:xfrm>
            <a:off x="9326880" y="-9066"/>
            <a:ext cx="2865120" cy="6555641"/>
          </a:xfrm>
          <a:prstGeom prst="rect">
            <a:avLst/>
          </a:prstGeom>
          <a:noFill/>
        </p:spPr>
        <p:txBody>
          <a:bodyPr wrap="square">
            <a:spAutoFit/>
          </a:bodyPr>
          <a:lstStyle/>
          <a:p>
            <a:r>
              <a:rPr lang="en-US" sz="1200" b="1" i="0">
                <a:effectLst/>
                <a:latin typeface="CIDFont+F7"/>
              </a:rPr>
              <a:t>Microbial network information for controlling microbiomes in agroecosystems. </a:t>
            </a:r>
            <a:r>
              <a:rPr lang="en-US" sz="1200" b="0" i="0">
                <a:solidFill>
                  <a:schemeClr val="bg1">
                    <a:lumMod val="50000"/>
                  </a:schemeClr>
                </a:solidFill>
                <a:effectLst/>
                <a:latin typeface="CIDFont+F8"/>
              </a:rPr>
              <a:t>a</a:t>
            </a:r>
            <a:r>
              <a:rPr lang="en-US" sz="1200" b="0" i="0">
                <a:solidFill>
                  <a:schemeClr val="bg1">
                    <a:lumMod val="50000"/>
                  </a:schemeClr>
                </a:solidFill>
                <a:effectLst/>
                <a:latin typeface="CIDFont+F4"/>
              </a:rPr>
              <a:t>, Network depicting potential inter-microorganism associations. Microorganisms frequently co-occurring in the soil are connected. Those that are interlinked can share environmental preferences and/or interact with each other in complementary or facilitative ways. </a:t>
            </a:r>
            <a:r>
              <a:rPr lang="en-US" sz="1200" b="0" i="0">
                <a:effectLst/>
                <a:latin typeface="CIDFont+F4"/>
              </a:rPr>
              <a:t>Only the top-100 bacteria and top-100 fungi </a:t>
            </a:r>
            <a:r>
              <a:rPr lang="en-US" sz="1200" b="0" i="0">
                <a:solidFill>
                  <a:schemeClr val="bg1">
                    <a:lumMod val="50000"/>
                  </a:schemeClr>
                </a:solidFill>
                <a:effectLst/>
                <a:latin typeface="CIDFont+F4"/>
              </a:rPr>
              <a:t>that were most abundant in the soil samples collected along an environmental gradient in Hawaii86 are shown. </a:t>
            </a:r>
            <a:r>
              <a:rPr lang="en-US" sz="1200" b="0" i="0">
                <a:solidFill>
                  <a:schemeClr val="bg1">
                    <a:lumMod val="50000"/>
                  </a:schemeClr>
                </a:solidFill>
                <a:effectLst/>
                <a:latin typeface="CIDFont+F8"/>
              </a:rPr>
              <a:t>b</a:t>
            </a:r>
            <a:r>
              <a:rPr lang="en-US" sz="1200" b="0" i="0">
                <a:solidFill>
                  <a:schemeClr val="bg1">
                    <a:lumMod val="50000"/>
                  </a:schemeClr>
                </a:solidFill>
                <a:effectLst/>
                <a:latin typeface="CIDFont+F4"/>
              </a:rPr>
              <a:t>, Microbial network modules and plant microbiome types. Microbial networks often contain modules, which represent groups of frequently coexisting microorganisms. Microbial network modules may represent or be represented by microbiome types of plant individuals. </a:t>
            </a:r>
            <a:r>
              <a:rPr lang="en-US" sz="1200" b="0" i="0">
                <a:solidFill>
                  <a:schemeClr val="bg1">
                    <a:lumMod val="50000"/>
                  </a:schemeClr>
                </a:solidFill>
                <a:effectLst/>
                <a:latin typeface="CIDFont+F8"/>
              </a:rPr>
              <a:t>c</a:t>
            </a:r>
            <a:r>
              <a:rPr lang="en-US" sz="1200" b="0" i="0">
                <a:solidFill>
                  <a:schemeClr val="bg1">
                    <a:lumMod val="50000"/>
                  </a:schemeClr>
                </a:solidFill>
                <a:effectLst/>
                <a:latin typeface="CIDFont+F4"/>
              </a:rPr>
              <a:t>, Controlling native microorganisms with inoculated core microorganisms. For the first step, modules representing microbiome types of healthy plant individuals are searched within network data (1). Some hub microorganisms of the selected modules are then inoculated to seeds or seedling as candidates of core microorganisms (2). When the inoculated plants are introduced to agroecosystems, those that can coexist with the embedded core microorganisms will be preferentially recruited from the pool of indigenous microorganisms (3)</a:t>
            </a:r>
            <a:r>
              <a:rPr lang="en-US" sz="1200">
                <a:solidFill>
                  <a:schemeClr val="bg1">
                    <a:lumMod val="50000"/>
                  </a:schemeClr>
                </a:solidFill>
              </a:rPr>
              <a:t> </a:t>
            </a:r>
          </a:p>
        </p:txBody>
      </p:sp>
      <p:sp>
        <p:nvSpPr>
          <p:cNvPr id="8" name="TextBox 7">
            <a:extLst>
              <a:ext uri="{FF2B5EF4-FFF2-40B4-BE49-F238E27FC236}">
                <a16:creationId xmlns:a16="http://schemas.microsoft.com/office/drawing/2014/main" id="{21DB5C77-A8C8-82A9-7AF0-08E65B4A9376}"/>
              </a:ext>
            </a:extLst>
          </p:cNvPr>
          <p:cNvSpPr txBox="1"/>
          <p:nvPr/>
        </p:nvSpPr>
        <p:spPr>
          <a:xfrm>
            <a:off x="9601200" y="6611779"/>
            <a:ext cx="2590800" cy="246221"/>
          </a:xfrm>
          <a:prstGeom prst="rect">
            <a:avLst/>
          </a:prstGeom>
          <a:noFill/>
        </p:spPr>
        <p:txBody>
          <a:bodyPr wrap="square">
            <a:spAutoFit/>
          </a:bodyPr>
          <a:lstStyle/>
          <a:p>
            <a:r>
              <a:rPr lang="en-US" sz="1000" b="0" i="0">
                <a:effectLst/>
                <a:latin typeface="CIDFont+F2"/>
              </a:rPr>
              <a:t>https://doi.org/10.1038/s41477-018-0139-4</a:t>
            </a:r>
            <a:r>
              <a:rPr lang="en-US" sz="1000"/>
              <a:t> </a:t>
            </a:r>
          </a:p>
        </p:txBody>
      </p:sp>
    </p:spTree>
    <p:extLst>
      <p:ext uri="{BB962C8B-B14F-4D97-AF65-F5344CB8AC3E}">
        <p14:creationId xmlns:p14="http://schemas.microsoft.com/office/powerpoint/2010/main" val="17156483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8AF0FDCB-D941-7400-5161-65ACDD5CB04E}"/>
              </a:ext>
            </a:extLst>
          </p:cNvPr>
          <p:cNvGrpSpPr/>
          <p:nvPr/>
        </p:nvGrpSpPr>
        <p:grpSpPr>
          <a:xfrm>
            <a:off x="736955" y="47916"/>
            <a:ext cx="10718091" cy="5781232"/>
            <a:chOff x="-2" y="47916"/>
            <a:chExt cx="10718091" cy="5781232"/>
          </a:xfrm>
        </p:grpSpPr>
        <p:pic>
          <p:nvPicPr>
            <p:cNvPr id="3" name="Picture 2">
              <a:extLst>
                <a:ext uri="{FF2B5EF4-FFF2-40B4-BE49-F238E27FC236}">
                  <a16:creationId xmlns:a16="http://schemas.microsoft.com/office/drawing/2014/main" id="{E719E079-2787-6178-5F7E-288B807B0B5A}"/>
                </a:ext>
              </a:extLst>
            </p:cNvPr>
            <p:cNvPicPr>
              <a:picLocks noChangeAspect="1"/>
            </p:cNvPicPr>
            <p:nvPr/>
          </p:nvPicPr>
          <p:blipFill>
            <a:blip r:embed="rId2"/>
            <a:stretch>
              <a:fillRect/>
            </a:stretch>
          </p:blipFill>
          <p:spPr>
            <a:xfrm>
              <a:off x="-1" y="47916"/>
              <a:ext cx="10652591" cy="2783592"/>
            </a:xfrm>
            <a:prstGeom prst="rect">
              <a:avLst/>
            </a:prstGeom>
          </p:spPr>
        </p:pic>
        <p:pic>
          <p:nvPicPr>
            <p:cNvPr id="5" name="Picture 4">
              <a:extLst>
                <a:ext uri="{FF2B5EF4-FFF2-40B4-BE49-F238E27FC236}">
                  <a16:creationId xmlns:a16="http://schemas.microsoft.com/office/drawing/2014/main" id="{46657D87-D3B1-33FB-AB6C-EF1D25DD5582}"/>
                </a:ext>
              </a:extLst>
            </p:cNvPr>
            <p:cNvPicPr>
              <a:picLocks noChangeAspect="1"/>
            </p:cNvPicPr>
            <p:nvPr/>
          </p:nvPicPr>
          <p:blipFill>
            <a:blip r:embed="rId3"/>
            <a:stretch>
              <a:fillRect/>
            </a:stretch>
          </p:blipFill>
          <p:spPr>
            <a:xfrm>
              <a:off x="-2" y="2831508"/>
              <a:ext cx="10718091" cy="2997640"/>
            </a:xfrm>
            <a:prstGeom prst="rect">
              <a:avLst/>
            </a:prstGeom>
          </p:spPr>
        </p:pic>
      </p:grpSp>
      <p:sp>
        <p:nvSpPr>
          <p:cNvPr id="7" name="TextBox 6">
            <a:extLst>
              <a:ext uri="{FF2B5EF4-FFF2-40B4-BE49-F238E27FC236}">
                <a16:creationId xmlns:a16="http://schemas.microsoft.com/office/drawing/2014/main" id="{59DCDE47-171D-2A6B-55CE-867A8CD46CFD}"/>
              </a:ext>
            </a:extLst>
          </p:cNvPr>
          <p:cNvSpPr txBox="1"/>
          <p:nvPr/>
        </p:nvSpPr>
        <p:spPr>
          <a:xfrm>
            <a:off x="-2" y="5829148"/>
            <a:ext cx="12192002" cy="1015663"/>
          </a:xfrm>
          <a:prstGeom prst="rect">
            <a:avLst/>
          </a:prstGeom>
          <a:noFill/>
        </p:spPr>
        <p:txBody>
          <a:bodyPr wrap="square">
            <a:spAutoFit/>
          </a:bodyPr>
          <a:lstStyle/>
          <a:p>
            <a:r>
              <a:rPr lang="en-US" sz="1200" b="1" i="0">
                <a:solidFill>
                  <a:srgbClr val="000000"/>
                </a:solidFill>
                <a:effectLst/>
                <a:latin typeface="CIDFont+F7"/>
              </a:rPr>
              <a:t>Preparing and deploying core microbiomes. </a:t>
            </a:r>
            <a:r>
              <a:rPr lang="en-US" sz="1200" b="0" i="0">
                <a:solidFill>
                  <a:schemeClr val="bg1">
                    <a:lumMod val="50000"/>
                  </a:schemeClr>
                </a:solidFill>
                <a:effectLst/>
                <a:latin typeface="CIDFont+F8"/>
              </a:rPr>
              <a:t>a</a:t>
            </a:r>
            <a:r>
              <a:rPr lang="en-US" sz="1200" b="0" i="0">
                <a:solidFill>
                  <a:schemeClr val="bg1">
                    <a:lumMod val="50000"/>
                  </a:schemeClr>
                </a:solidFill>
                <a:effectLst/>
                <a:latin typeface="CIDFont+F4"/>
              </a:rPr>
              <a:t>, Microbiome cocktails. Symbiont cells obtained from healthy plant individuals can be enriched by centrifuge-based methods92,93. </a:t>
            </a:r>
            <a:r>
              <a:rPr lang="en-US" sz="1200" b="0" i="0">
                <a:solidFill>
                  <a:schemeClr val="bg1">
                    <a:lumMod val="50000"/>
                  </a:schemeClr>
                </a:solidFill>
                <a:effectLst/>
                <a:latin typeface="CIDFont+F8"/>
              </a:rPr>
              <a:t>b</a:t>
            </a:r>
            <a:r>
              <a:rPr lang="en-US" sz="1200" b="0" i="0">
                <a:solidFill>
                  <a:schemeClr val="bg1">
                    <a:lumMod val="50000"/>
                  </a:schemeClr>
                </a:solidFill>
                <a:effectLst/>
                <a:latin typeface="CIDFont+F4"/>
              </a:rPr>
              <a:t>, Application of microdroplet technologies for isolating and screening core microbiomes. Microdroplet devices, which were originally developed for the isolation of single cells94, will be used for screening pairs/sets of core microorganisms interacting with each other in facilitative ways (that is, core microbiomes). </a:t>
            </a:r>
            <a:r>
              <a:rPr lang="en-US" sz="1200" b="0" i="0">
                <a:solidFill>
                  <a:schemeClr val="bg1">
                    <a:lumMod val="50000"/>
                  </a:schemeClr>
                </a:solidFill>
                <a:effectLst/>
                <a:latin typeface="CIDFont+F8"/>
              </a:rPr>
              <a:t>c</a:t>
            </a:r>
            <a:r>
              <a:rPr lang="en-US" sz="1200" b="0" i="0">
                <a:solidFill>
                  <a:schemeClr val="bg1">
                    <a:lumMod val="50000"/>
                  </a:schemeClr>
                </a:solidFill>
                <a:effectLst/>
                <a:latin typeface="CIDFont+F4"/>
              </a:rPr>
              <a:t>, Deploying core microbiomes. Single-cell phenotyping/screening based on Raman spectroscopy95 and microfluidics devices90,96,97 can be used for high-throughput inoculation of sets of core microorganisms into seedlings. The use of multiple core microbiomes will increase heterogeneity within agroecosystems, contributing to the recruitment of diverse functional microorganisms and the prevention of pathogen/pest outbreaks</a:t>
            </a:r>
            <a:r>
              <a:rPr lang="en-US" sz="1200" b="0" i="0">
                <a:solidFill>
                  <a:srgbClr val="000000"/>
                </a:solidFill>
                <a:effectLst/>
                <a:latin typeface="CIDFont+F4"/>
              </a:rPr>
              <a:t>.</a:t>
            </a:r>
            <a:r>
              <a:rPr lang="en-US" sz="1200"/>
              <a:t> </a:t>
            </a:r>
          </a:p>
        </p:txBody>
      </p:sp>
      <p:sp>
        <p:nvSpPr>
          <p:cNvPr id="8" name="TextBox 7">
            <a:extLst>
              <a:ext uri="{FF2B5EF4-FFF2-40B4-BE49-F238E27FC236}">
                <a16:creationId xmlns:a16="http://schemas.microsoft.com/office/drawing/2014/main" id="{80751ACC-5233-9F30-E685-DF1873746675}"/>
              </a:ext>
            </a:extLst>
          </p:cNvPr>
          <p:cNvSpPr txBox="1"/>
          <p:nvPr/>
        </p:nvSpPr>
        <p:spPr>
          <a:xfrm>
            <a:off x="9692640" y="6611779"/>
            <a:ext cx="2590800" cy="246221"/>
          </a:xfrm>
          <a:prstGeom prst="rect">
            <a:avLst/>
          </a:prstGeom>
          <a:noFill/>
        </p:spPr>
        <p:txBody>
          <a:bodyPr wrap="square">
            <a:spAutoFit/>
          </a:bodyPr>
          <a:lstStyle/>
          <a:p>
            <a:r>
              <a:rPr lang="en-US" sz="1000" b="0" i="0">
                <a:effectLst/>
                <a:latin typeface="CIDFont+F2"/>
              </a:rPr>
              <a:t>https://doi.org/10.1038/s41477-018-0139-4</a:t>
            </a:r>
            <a:r>
              <a:rPr lang="en-US" sz="1000"/>
              <a:t> </a:t>
            </a:r>
          </a:p>
        </p:txBody>
      </p:sp>
    </p:spTree>
    <p:extLst>
      <p:ext uri="{BB962C8B-B14F-4D97-AF65-F5344CB8AC3E}">
        <p14:creationId xmlns:p14="http://schemas.microsoft.com/office/powerpoint/2010/main" val="412252506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2100</TotalTime>
  <Words>2069</Words>
  <Application>Microsoft Office PowerPoint</Application>
  <PresentationFormat>Widescreen</PresentationFormat>
  <Paragraphs>190</Paragraphs>
  <Slides>21</Slides>
  <Notes>2</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21</vt:i4>
      </vt:variant>
    </vt:vector>
  </HeadingPairs>
  <TitlesOfParts>
    <vt:vector size="37" baseType="lpstr">
      <vt:lpstr>-apple-system</vt:lpstr>
      <vt:lpstr>Aptos</vt:lpstr>
      <vt:lpstr>Aptos Display</vt:lpstr>
      <vt:lpstr>Arial</vt:lpstr>
      <vt:lpstr>CIDFont+F1</vt:lpstr>
      <vt:lpstr>CIDFont+F2</vt:lpstr>
      <vt:lpstr>CIDFont+F36</vt:lpstr>
      <vt:lpstr>CIDFont+F4</vt:lpstr>
      <vt:lpstr>CIDFont+F7</vt:lpstr>
      <vt:lpstr>CIDFont+F8</vt:lpstr>
      <vt:lpstr>HelveticaNeueLTStd-Bd</vt:lpstr>
      <vt:lpstr>HelveticaNeueLTStd-LtIt</vt:lpstr>
      <vt:lpstr>Linux Libertine</vt:lpstr>
      <vt:lpstr>Public Sans Web</vt:lpstr>
      <vt:lpstr>Source Sans Pro</vt:lpstr>
      <vt:lpstr>Office Theme</vt:lpstr>
      <vt:lpstr>Applications of Metagenomic</vt:lpstr>
      <vt:lpstr>Types of Metagenomics Experiments</vt:lpstr>
      <vt:lpstr>Types of Metagenomics Experiments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Types of Metagenomics Experiments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Phu Ngo Dai</dc:creator>
  <cp:lastModifiedBy>Phu Ngo Dai</cp:lastModifiedBy>
  <cp:revision>13</cp:revision>
  <dcterms:created xsi:type="dcterms:W3CDTF">2024-07-04T16:15:26Z</dcterms:created>
  <dcterms:modified xsi:type="dcterms:W3CDTF">2024-08-09T02:51:24Z</dcterms:modified>
</cp:coreProperties>
</file>